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25" r:id="rId1"/>
  </p:sldMasterIdLst>
  <p:notesMasterIdLst>
    <p:notesMasterId r:id="rId11"/>
  </p:notesMasterIdLst>
  <p:handoutMasterIdLst>
    <p:handoutMasterId r:id="rId12"/>
  </p:handoutMasterIdLst>
  <p:sldIdLst>
    <p:sldId id="282" r:id="rId2"/>
    <p:sldId id="283" r:id="rId3"/>
    <p:sldId id="289" r:id="rId4"/>
    <p:sldId id="291" r:id="rId5"/>
    <p:sldId id="294" r:id="rId6"/>
    <p:sldId id="292" r:id="rId7"/>
    <p:sldId id="295" r:id="rId8"/>
    <p:sldId id="293" r:id="rId9"/>
    <p:sldId id="284" r:id="rId1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57">
          <p15:clr>
            <a:srgbClr val="A4A3A4"/>
          </p15:clr>
        </p15:guide>
        <p15:guide id="2" pos="2877">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손수민" initials="손"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01A66EDD-3DAB-4C5B-A090-DC80EC1FD486}" styleName="Normal Style 1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lum val="90000"/>
            </a:schemeClr>
          </a:solidFill>
        </a:fill>
      </a:tcStyle>
    </a:wholeTbl>
    <a:band1H>
      <a:tcTxStyle/>
      <a:tcStyle>
        <a:tcBdr/>
        <a:fill>
          <a:solidFill>
            <a:schemeClr val="accent1">
              <a:lum val="80000"/>
            </a:schemeClr>
          </a:solidFill>
        </a:fill>
      </a:tcStyle>
    </a:band1H>
    <a:band2H>
      <a:tcTxStyle/>
      <a:tcStyle>
        <a:tcBdr/>
      </a:tcStyle>
    </a:band2H>
    <a:band1V>
      <a:tcTxStyle/>
      <a:tcStyle>
        <a:tcBdr/>
        <a:fill>
          <a:solidFill>
            <a:schemeClr val="accent1">
              <a:lum val="80000"/>
            </a:schemeClr>
          </a:solidFill>
        </a:fill>
      </a:tcStyle>
    </a:band1V>
    <a:band2V>
      <a:tcTxStyle/>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p:restoredLeft sz="12579"/>
    <p:restoredTop sz="90000"/>
  </p:normalViewPr>
  <p:slideViewPr>
    <p:cSldViewPr snapToGrid="0">
      <p:cViewPr varScale="1">
        <p:scale>
          <a:sx n="101" d="100"/>
          <a:sy n="101" d="100"/>
        </p:scale>
        <p:origin x="222" y="102"/>
      </p:cViewPr>
      <p:guideLst>
        <p:guide orient="horz" pos="2157"/>
        <p:guide pos="2877"/>
      </p:guideLst>
    </p:cSldViewPr>
  </p:slideViewPr>
  <p:notesTextViewPr>
    <p:cViewPr>
      <p:scale>
        <a:sx n="100" d="100"/>
        <a:sy n="100" d="100"/>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a:lstStyle>
            <a:lvl1pPr algn="l">
              <a:defRPr sz="1200"/>
            </a:lvl1pPr>
          </a:lstStyle>
          <a:p>
            <a:pPr lvl="0">
              <a:defRPr/>
            </a:pPr>
            <a:endParaRPr lang="ko-KR" alt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a:lstStyle>
            <a:lvl1pPr algn="r">
              <a:defRPr sz="1200"/>
            </a:lvl1pPr>
          </a:lstStyle>
          <a:p>
            <a:pPr lvl="0">
              <a:defRPr/>
            </a:pPr>
            <a:fld id="{24DF351A-5EA2-C146-A10F-CD8C6A7F8C0C}" type="datetime1">
              <a:rPr lang="en-US"/>
              <a:pPr lvl="0">
                <a:defRPr/>
              </a:pPr>
              <a:t>8/20/2021</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anchor="b"/>
          <a:lstStyle>
            <a:lvl1pPr algn="l">
              <a:defRPr sz="1200"/>
            </a:lvl1pPr>
          </a:lstStyle>
          <a:p>
            <a:pPr lvl="0">
              <a:defRPr/>
            </a:pPr>
            <a:endParaRPr lang="ko-KR" alt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anchor="b"/>
          <a:lstStyle>
            <a:lvl1pPr algn="r">
              <a:defRPr sz="1200"/>
            </a:lvl1pPr>
          </a:lstStyle>
          <a:p>
            <a:pPr lvl="0">
              <a:defRPr/>
            </a:pPr>
            <a:fld id="{1141FFB6-B16B-9547-A849-38D74703E65D}" type="slidenum">
              <a:rPr lang="en-US"/>
              <a:pPr lvl="0">
                <a:defRPr/>
              </a:pPr>
              <a:t>‹#›</a:t>
            </a:fld>
            <a:endParaRPr 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hdr="0" ftr="0"/>
</p:handoutMaster>
</file>

<file path=ppt/media/image1.png>
</file>

<file path=ppt/media/image10.jpeg>
</file>

<file path=ppt/media/image11.png>
</file>

<file path=ppt/media/image12.jpeg>
</file>

<file path=ppt/media/image2.png>
</file>

<file path=ppt/media/image3.svg>
</file>

<file path=ppt/media/image4.png>
</file>

<file path=ppt/media/image5.png>
</file>

<file path=ppt/media/image6.png>
</file>

<file path=ppt/media/image7.png>
</file>

<file path=ppt/media/image8.pn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a:lstStyle>
            <a:lvl1pPr algn="l">
              <a:defRPr sz="1200"/>
            </a:lvl1pPr>
          </a:lstStyle>
          <a:p>
            <a:pPr lvl="0">
              <a:defRPr/>
            </a:pPr>
            <a:endParaRPr lang="ko-KR"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a:lstStyle>
            <a:lvl1pPr algn="r">
              <a:defRPr sz="1200"/>
            </a:lvl1pPr>
          </a:lstStyle>
          <a:p>
            <a:pPr lvl="0">
              <a:defRPr/>
            </a:pPr>
            <a:fld id="{97C410F0-6477-C64C-B9A1-FDB330E4BF64}" type="datetime1">
              <a:rPr lang="en-US"/>
              <a:pPr lvl="0">
                <a:defRPr/>
              </a:pPr>
              <a:t>8/20/2021</a:t>
            </a:fld>
            <a:endParaRPr lang="en-US"/>
          </a:p>
        </p:txBody>
      </p:sp>
      <p:sp>
        <p:nvSpPr>
          <p:cNvPr id="4" name="Slide Image Placeholder 3"/>
          <p:cNvSpPr>
            <a:spLocks noGrp="1" noRot="1" noChangeAspect="1" noTextEdi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anchor="ctr"/>
          <a:lstStyle/>
          <a:p>
            <a:pPr lvl="0">
              <a:defRPr/>
            </a:pPr>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a:lstStyle/>
          <a:p>
            <a:pPr lvl="0">
              <a:defRPr/>
            </a:pPr>
            <a:r>
              <a:rPr lang="en-US"/>
              <a:t>Click to edit Master text styles</a:t>
            </a:r>
          </a:p>
          <a:p>
            <a:pPr lvl="1">
              <a:defRPr/>
            </a:pPr>
            <a:r>
              <a:rPr lang="en-US"/>
              <a:t>Second level</a:t>
            </a:r>
          </a:p>
          <a:p>
            <a:pPr lvl="2">
              <a:defRPr/>
            </a:pPr>
            <a:r>
              <a:rPr lang="en-US"/>
              <a:t>Third level</a:t>
            </a:r>
          </a:p>
          <a:p>
            <a:pPr lvl="3">
              <a:defRPr/>
            </a:pPr>
            <a:r>
              <a:rPr lang="en-US"/>
              <a:t>Fourth level</a:t>
            </a:r>
          </a:p>
          <a:p>
            <a:pPr lvl="4">
              <a:defRPr/>
            </a:pPr>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anchor="b"/>
          <a:lstStyle>
            <a:lvl1pPr algn="l">
              <a:defRPr sz="1200"/>
            </a:lvl1pPr>
          </a:lstStyle>
          <a:p>
            <a:pPr lvl="0">
              <a:defRPr/>
            </a:pPr>
            <a:endParaRPr lang="ko-KR"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anchor="b"/>
          <a:lstStyle>
            <a:lvl1pPr algn="r">
              <a:defRPr sz="1200"/>
            </a:lvl1pPr>
          </a:lstStyle>
          <a:p>
            <a:pPr lvl="0">
              <a:defRPr/>
            </a:pPr>
            <a:fld id="{F904D96B-BF35-6342-BF49-131378446712}" type="slidenum">
              <a:rPr lang="en-US"/>
              <a:pPr lvl="0">
                <a:defRPr/>
              </a:pPr>
              <a:t>‹#›</a:t>
            </a:fld>
            <a:endParaRPr lang="en-US"/>
          </a:p>
        </p:txBody>
      </p:sp>
    </p:spTree>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p:bg>
      <p:bgPr>
        <a:solidFill>
          <a:schemeClr val="bg1"/>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5CE5F616-21A7-CC4C-BF45-7FAE975F7790}"/>
              </a:ext>
            </a:extLst>
          </p:cNvPr>
          <p:cNvSpPr/>
          <p:nvPr userDrawn="1"/>
        </p:nvSpPr>
        <p:spPr>
          <a:xfrm>
            <a:off x="0" y="5934141"/>
            <a:ext cx="3644988" cy="9238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Line 1">
            <a:extLst>
              <a:ext uri="{FF2B5EF4-FFF2-40B4-BE49-F238E27FC236}">
                <a16:creationId xmlns:a16="http://schemas.microsoft.com/office/drawing/2014/main" id="{2024BB39-6718-4C49-AADC-DCE25310DEAF}"/>
              </a:ext>
            </a:extLst>
          </p:cNvPr>
          <p:cNvCxnSpPr>
            <a:cxnSpLocks/>
          </p:cNvCxnSpPr>
          <p:nvPr userDrawn="1"/>
        </p:nvCxnSpPr>
        <p:spPr>
          <a:xfrm>
            <a:off x="677119" y="0"/>
            <a:ext cx="0" cy="583672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Line 2">
            <a:extLst>
              <a:ext uri="{FF2B5EF4-FFF2-40B4-BE49-F238E27FC236}">
                <a16:creationId xmlns:a16="http://schemas.microsoft.com/office/drawing/2014/main" id="{774C580A-840B-D04A-9C9F-8BEB154E11CD}"/>
              </a:ext>
            </a:extLst>
          </p:cNvPr>
          <p:cNvCxnSpPr>
            <a:cxnSpLocks/>
          </p:cNvCxnSpPr>
          <p:nvPr userDrawn="1"/>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Line 3">
            <a:extLst>
              <a:ext uri="{FF2B5EF4-FFF2-40B4-BE49-F238E27FC236}">
                <a16:creationId xmlns:a16="http://schemas.microsoft.com/office/drawing/2014/main" id="{45F43EE4-84F9-A347-ABF0-9FE3CE22861F}"/>
              </a:ext>
            </a:extLst>
          </p:cNvPr>
          <p:cNvCxnSpPr>
            <a:cxnSpLocks/>
          </p:cNvCxnSpPr>
          <p:nvPr userDrawn="1"/>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p:cNvSpPr>
            <a:spLocks noGrp="1"/>
          </p:cNvSpPr>
          <p:nvPr>
            <p:ph type="ctrTitle" hasCustomPrompt="1"/>
          </p:nvPr>
        </p:nvSpPr>
        <p:spPr bwMode="blackWhite">
          <a:xfrm>
            <a:off x="1116116" y="1626244"/>
            <a:ext cx="5933959" cy="738664"/>
          </a:xfrm>
          <a:prstGeom prst="rect">
            <a:avLst/>
          </a:prstGeom>
          <a:noFill/>
          <a:ln w="38100">
            <a:noFill/>
          </a:ln>
        </p:spPr>
        <p:txBody>
          <a:bodyPr wrap="square" lIns="0" tIns="0" rIns="0" bIns="0" anchor="t" anchorCtr="0">
            <a:spAutoFit/>
          </a:bodyPr>
          <a:lstStyle>
            <a:lvl1pPr algn="l">
              <a:lnSpc>
                <a:spcPct val="80000"/>
              </a:lnSpc>
              <a:defRPr sz="6000" b="0" i="1" cap="none" spc="0" baseline="0">
                <a:solidFill>
                  <a:schemeClr val="tx2"/>
                </a:solidFill>
                <a:latin typeface="Franklin Gothic Medium" panose="020B0603020102020204" pitchFamily="34" charset="0"/>
              </a:defRPr>
            </a:lvl1pPr>
          </a:lstStyle>
          <a:p>
            <a:r>
              <a:rPr lang="en-US"/>
              <a:t>Presentation Title</a:t>
            </a:r>
          </a:p>
        </p:txBody>
      </p:sp>
      <p:sp>
        <p:nvSpPr>
          <p:cNvPr id="3" name="Subtitle"/>
          <p:cNvSpPr>
            <a:spLocks noGrp="1"/>
          </p:cNvSpPr>
          <p:nvPr>
            <p:ph type="subTitle" idx="1" hasCustomPrompt="1"/>
          </p:nvPr>
        </p:nvSpPr>
        <p:spPr>
          <a:xfrm>
            <a:off x="1116116" y="3429000"/>
            <a:ext cx="5322202" cy="336015"/>
          </a:xfrm>
          <a:noFill/>
        </p:spPr>
        <p:txBody>
          <a:bodyPr wrap="square" lIns="0" tIns="0" rIns="0" bIns="0" anchor="t" anchorCtr="0">
            <a:spAutoFit/>
          </a:bodyPr>
          <a:lstStyle>
            <a:lvl1pPr marL="0" indent="0" algn="l">
              <a:buNone/>
              <a:defRPr sz="2200" b="1" i="0">
                <a:solidFill>
                  <a:schemeClr val="tx2"/>
                </a:solidFill>
                <a:latin typeface="Franklin Gothic Demi Cond" panose="020B060302010202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Subtitle</a:t>
            </a:r>
          </a:p>
        </p:txBody>
      </p:sp>
      <p:sp>
        <p:nvSpPr>
          <p:cNvPr id="9" name="Slide Number"/>
          <p:cNvSpPr>
            <a:spLocks noGrp="1"/>
          </p:cNvSpPr>
          <p:nvPr>
            <p:ph type="sldNum" sz="quarter" idx="12"/>
          </p:nvPr>
        </p:nvSpPr>
        <p:spPr>
          <a:xfrm>
            <a:off x="8474334" y="6181281"/>
            <a:ext cx="365760" cy="365760"/>
          </a:xfrm>
        </p:spPr>
        <p:txBody>
          <a:bodyPr/>
          <a:lstStyle>
            <a:lvl1pPr>
              <a:defRPr b="0" i="0">
                <a:solidFill>
                  <a:schemeClr val="tx1"/>
                </a:solidFill>
                <a:latin typeface="Franklin Gothic Medium" panose="020B0603020102020204" pitchFamily="34" charset="0"/>
              </a:defRPr>
            </a:lvl1pPr>
          </a:lstStyle>
          <a:p>
            <a:fld id="{8A7A6979-0714-4377-B894-6BE4C2D6E202}" type="slidenum">
              <a:rPr lang="en-US" smtClean="0"/>
              <a:pPr/>
              <a:t>‹#›</a:t>
            </a:fld>
            <a:endParaRPr lang="en-US"/>
          </a:p>
        </p:txBody>
      </p:sp>
      <p:pic>
        <p:nvPicPr>
          <p:cNvPr id="8" name="Graphic 7">
            <a:extLst>
              <a:ext uri="{FF2B5EF4-FFF2-40B4-BE49-F238E27FC236}">
                <a16:creationId xmlns:a16="http://schemas.microsoft.com/office/drawing/2014/main" id="{3EF654C7-F6FE-D949-9A81-80257C07C77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1323" y="6161376"/>
            <a:ext cx="3445039" cy="364769"/>
          </a:xfrm>
          <a:prstGeom prst="rect">
            <a:avLst/>
          </a:prstGeom>
        </p:spPr>
      </p:pic>
      <p:sp>
        <p:nvSpPr>
          <p:cNvPr id="5" name="Text Placeholder 4">
            <a:extLst>
              <a:ext uri="{FF2B5EF4-FFF2-40B4-BE49-F238E27FC236}">
                <a16:creationId xmlns:a16="http://schemas.microsoft.com/office/drawing/2014/main" id="{D3F10C25-56DC-8142-853C-007A1E9C8E2F}"/>
              </a:ext>
            </a:extLst>
          </p:cNvPr>
          <p:cNvSpPr>
            <a:spLocks noGrp="1"/>
          </p:cNvSpPr>
          <p:nvPr>
            <p:ph type="body" sz="quarter" idx="13" hasCustomPrompt="1"/>
          </p:nvPr>
        </p:nvSpPr>
        <p:spPr>
          <a:xfrm>
            <a:off x="1116115" y="3904615"/>
            <a:ext cx="5321808" cy="338328"/>
          </a:xfrm>
        </p:spPr>
        <p:txBody>
          <a:bodyPr lIns="0" tIns="0" rIns="0" bIns="0"/>
          <a:lstStyle>
            <a:lvl1pPr marL="4763" indent="0">
              <a:buNone/>
              <a:tabLst/>
              <a:defRPr sz="2200" b="1" i="0">
                <a:solidFill>
                  <a:srgbClr val="FFFFFF"/>
                </a:solidFill>
                <a:latin typeface="Franklin Gothic Demi Cond" panose="020B0603020102020204" pitchFamily="34" charset="0"/>
              </a:defRPr>
            </a:lvl1pPr>
          </a:lstStyle>
          <a:p>
            <a:pPr lvl="0"/>
            <a:r>
              <a:rPr lang="en-US"/>
              <a:t>Your Name</a:t>
            </a:r>
          </a:p>
        </p:txBody>
      </p:sp>
      <p:sp>
        <p:nvSpPr>
          <p:cNvPr id="16" name="Text Placeholder 4">
            <a:extLst>
              <a:ext uri="{FF2B5EF4-FFF2-40B4-BE49-F238E27FC236}">
                <a16:creationId xmlns:a16="http://schemas.microsoft.com/office/drawing/2014/main" id="{B4C41F22-9002-BF4A-9978-33C9664C0BB6}"/>
              </a:ext>
            </a:extLst>
          </p:cNvPr>
          <p:cNvSpPr>
            <a:spLocks noGrp="1"/>
          </p:cNvSpPr>
          <p:nvPr>
            <p:ph type="body" sz="quarter" idx="14" hasCustomPrompt="1"/>
          </p:nvPr>
        </p:nvSpPr>
        <p:spPr>
          <a:xfrm>
            <a:off x="1116115" y="4239707"/>
            <a:ext cx="5321808" cy="338328"/>
          </a:xfrm>
        </p:spPr>
        <p:txBody>
          <a:bodyPr lIns="0" tIns="0" rIns="0" bIns="0">
            <a:normAutofit/>
          </a:bodyPr>
          <a:lstStyle>
            <a:lvl1pPr marL="4763" indent="0">
              <a:buNone/>
              <a:tabLst/>
              <a:defRPr sz="1400" b="1" i="0">
                <a:solidFill>
                  <a:srgbClr val="FFFFFF"/>
                </a:solidFill>
                <a:latin typeface="Franklin Gothic Demi Cond" panose="020B0603020102020204" pitchFamily="34" charset="0"/>
              </a:defRPr>
            </a:lvl1pPr>
          </a:lstStyle>
          <a:p>
            <a:pPr lvl="0"/>
            <a:r>
              <a:rPr lang="en-US"/>
              <a:t>Your Title</a:t>
            </a:r>
          </a:p>
        </p:txBody>
      </p:sp>
    </p:spTree>
    <p:extLst>
      <p:ext uri="{BB962C8B-B14F-4D97-AF65-F5344CB8AC3E}">
        <p14:creationId xmlns:p14="http://schemas.microsoft.com/office/powerpoint/2010/main" val="2463502173"/>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userDrawn="1">
          <p15:clr>
            <a:srgbClr val="FBAE40"/>
          </p15:clr>
        </p15:guide>
        <p15:guide id="2" pos="2880" userDrawn="1">
          <p15:clr>
            <a:srgbClr val="FBAE40"/>
          </p15:clr>
        </p15:guide>
        <p15:guide id="3" orient="horz" pos="3960" userDrawn="1">
          <p15:clr>
            <a:srgbClr val="FBAE40"/>
          </p15:clr>
        </p15:guide>
        <p15:guide id="4" pos="4464" userDrawn="1">
          <p15:clr>
            <a:srgbClr val="FBAE40"/>
          </p15:clr>
        </p15:guide>
        <p15:guide id="5" pos="5136" userDrawn="1">
          <p15:clr>
            <a:srgbClr val="FBAE40"/>
          </p15:clr>
        </p15:guide>
        <p15:guide id="6" orient="horz" pos="4080" userDrawn="1">
          <p15:clr>
            <a:srgbClr val="FBAE40"/>
          </p15:clr>
        </p15:guide>
        <p15:guide id="8" pos="696"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Slide">
    <p:bg>
      <p:bgPr>
        <a:solidFill>
          <a:schemeClr val="accent2"/>
        </a:solidFill>
        <a:effectLst/>
      </p:bgPr>
    </p:bg>
    <p:spTree>
      <p:nvGrpSpPr>
        <p:cNvPr id="1" name=""/>
        <p:cNvGrpSpPr/>
        <p:nvPr/>
      </p:nvGrpSpPr>
      <p:grpSpPr>
        <a:xfrm>
          <a:off x="0" y="0"/>
          <a:ext cx="0" cy="0"/>
          <a:chOff x="0" y="0"/>
          <a:chExt cx="0" cy="0"/>
        </a:xfrm>
      </p:grpSpPr>
      <p:sp>
        <p:nvSpPr>
          <p:cNvPr id="10" name="Black Bar">
            <a:extLst>
              <a:ext uri="{FF2B5EF4-FFF2-40B4-BE49-F238E27FC236}">
                <a16:creationId xmlns:a16="http://schemas.microsoft.com/office/drawing/2014/main" id="{B1922CE4-EA1C-4E4A-82AE-85CF9FED6160}"/>
              </a:ext>
            </a:extLst>
          </p:cNvPr>
          <p:cNvSpPr/>
          <p:nvPr userDrawn="1"/>
        </p:nvSpPr>
        <p:spPr>
          <a:xfrm>
            <a:off x="862313" y="5788"/>
            <a:ext cx="7425159" cy="908137"/>
          </a:xfrm>
          <a:prstGeom prst="rect">
            <a:avLst/>
          </a:prstGeom>
          <a:solidFill>
            <a:srgbClr val="CFBA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cNvSpPr>
            <a:spLocks noGrp="1"/>
          </p:cNvSpPr>
          <p:nvPr>
            <p:ph type="ctrTitle" hasCustomPrompt="1"/>
          </p:nvPr>
        </p:nvSpPr>
        <p:spPr bwMode="blackWhite">
          <a:xfrm>
            <a:off x="1117214" y="442674"/>
            <a:ext cx="6925732" cy="443198"/>
          </a:xfrm>
          <a:prstGeom prst="rect">
            <a:avLst/>
          </a:prstGeom>
          <a:noFill/>
          <a:ln w="38100">
            <a:noFill/>
          </a:ln>
        </p:spPr>
        <p:txBody>
          <a:bodyPr wrap="square" lIns="0" tIns="0" rIns="0" bIns="0" anchor="t" anchorCtr="0">
            <a:spAutoFit/>
          </a:bodyPr>
          <a:lstStyle>
            <a:lvl1pPr algn="l">
              <a:defRPr sz="3200" b="0" i="1" cap="none" spc="0">
                <a:solidFill>
                  <a:schemeClr val="bg1"/>
                </a:solidFill>
                <a:latin typeface="Franklin Gothic Medium" panose="020B0603020102020204" pitchFamily="34" charset="0"/>
              </a:defRPr>
            </a:lvl1pPr>
          </a:lstStyle>
          <a:p>
            <a:r>
              <a:rPr lang="en-US"/>
              <a:t>Title</a:t>
            </a:r>
          </a:p>
        </p:txBody>
      </p:sp>
      <p:sp>
        <p:nvSpPr>
          <p:cNvPr id="3" name="Subhead"/>
          <p:cNvSpPr>
            <a:spLocks noGrp="1"/>
          </p:cNvSpPr>
          <p:nvPr>
            <p:ph type="subTitle" idx="1" hasCustomPrompt="1"/>
          </p:nvPr>
        </p:nvSpPr>
        <p:spPr>
          <a:xfrm>
            <a:off x="1117213" y="1345166"/>
            <a:ext cx="6925733" cy="341599"/>
          </a:xfrm>
          <a:noFill/>
        </p:spPr>
        <p:txBody>
          <a:bodyPr wrap="square" lIns="0" tIns="0" rIns="0" bIns="0" anchor="t" anchorCtr="0">
            <a:spAutoFit/>
          </a:bodyPr>
          <a:lstStyle>
            <a:lvl1pPr marL="0" indent="0" algn="l">
              <a:buNone/>
              <a:defRPr sz="2200" b="1" i="0">
                <a:solidFill>
                  <a:schemeClr val="bg2"/>
                </a:solidFill>
                <a:latin typeface="Franklin Gothic Demi Cond" panose="020B060302010202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Subhead</a:t>
            </a:r>
          </a:p>
        </p:txBody>
      </p:sp>
      <p:sp>
        <p:nvSpPr>
          <p:cNvPr id="25" name="Body Text">
            <a:extLst>
              <a:ext uri="{FF2B5EF4-FFF2-40B4-BE49-F238E27FC236}">
                <a16:creationId xmlns:a16="http://schemas.microsoft.com/office/drawing/2014/main" id="{9F798712-4535-8340-942F-27FFD5E3FE9B}"/>
              </a:ext>
            </a:extLst>
          </p:cNvPr>
          <p:cNvSpPr>
            <a:spLocks noGrp="1"/>
          </p:cNvSpPr>
          <p:nvPr>
            <p:ph type="body" sz="quarter" idx="14" hasCustomPrompt="1"/>
          </p:nvPr>
        </p:nvSpPr>
        <p:spPr>
          <a:xfrm>
            <a:off x="1545020" y="1962540"/>
            <a:ext cx="6497925"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Franklin Gothic Medium" panose="020B0603020102020204" pitchFamily="34" charset="0"/>
              </a:defRPr>
            </a:lvl1pPr>
          </a:lstStyle>
          <a:p>
            <a:pPr lvl="0"/>
            <a:r>
              <a:rPr lang="en-US"/>
              <a:t>Bulleted copy. Keep it short with bite-size chunks of information.</a:t>
            </a:r>
          </a:p>
          <a:p>
            <a:pPr lvl="0"/>
            <a:endParaRPr lang="en-US"/>
          </a:p>
          <a:p>
            <a:pPr lvl="0"/>
            <a:r>
              <a:rPr lang="en-US"/>
              <a:t>Bulleted copy. Keep it short with bite-size chunks of information.</a:t>
            </a:r>
          </a:p>
          <a:p>
            <a:pPr lvl="0"/>
            <a:endParaRPr lang="en-US"/>
          </a:p>
          <a:p>
            <a:pPr lvl="0"/>
            <a:r>
              <a:rPr lang="en-US"/>
              <a:t>Bulleted copy. Keep it short with bite-size chunks of information.</a:t>
            </a:r>
          </a:p>
          <a:p>
            <a:pPr lvl="0"/>
            <a:endParaRPr lang="en-US"/>
          </a:p>
          <a:p>
            <a:pPr lvl="0"/>
            <a:r>
              <a:rPr lang="en-US"/>
              <a:t>Bulleted copy. Keep it short with bite-size chunks of information.</a:t>
            </a:r>
          </a:p>
          <a:p>
            <a:pPr lvl="0"/>
            <a:endParaRPr lang="en-US"/>
          </a:p>
        </p:txBody>
      </p:sp>
      <p:sp>
        <p:nvSpPr>
          <p:cNvPr id="29" name="Slide Number">
            <a:extLst>
              <a:ext uri="{FF2B5EF4-FFF2-40B4-BE49-F238E27FC236}">
                <a16:creationId xmlns:a16="http://schemas.microsoft.com/office/drawing/2014/main" id="{49E8753C-A442-034F-B0F4-92D22B3247FE}"/>
              </a:ext>
            </a:extLst>
          </p:cNvPr>
          <p:cNvSpPr>
            <a:spLocks noGrp="1"/>
          </p:cNvSpPr>
          <p:nvPr>
            <p:ph type="sldNum" sz="quarter" idx="4"/>
          </p:nvPr>
        </p:nvSpPr>
        <p:spPr>
          <a:xfrm>
            <a:off x="8474334" y="6181281"/>
            <a:ext cx="365760" cy="365760"/>
          </a:xfrm>
          <a:prstGeom prst="ellipse">
            <a:avLst/>
          </a:prstGeom>
          <a:noFill/>
        </p:spPr>
        <p:txBody>
          <a:bodyPr vert="horz" lIns="18288" tIns="45720" rIns="18288" bIns="45720" rtlCol="0" anchor="ctr">
            <a:noAutofit/>
          </a:bodyPr>
          <a:lstStyle>
            <a:lvl1pPr algn="ctr">
              <a:defRPr sz="1000" b="0" i="0" spc="0" baseline="0">
                <a:solidFill>
                  <a:schemeClr val="bg1"/>
                </a:solidFill>
                <a:latin typeface="Franklin Gothic Medium" panose="020B0603020102020204" pitchFamily="34" charset="0"/>
              </a:defRPr>
            </a:lvl1pPr>
          </a:lstStyle>
          <a:p>
            <a:fld id="{8A7A6979-0714-4377-B894-6BE4C2D6E202}" type="slidenum">
              <a:rPr lang="en-US" smtClean="0"/>
              <a:pPr/>
              <a:t>‹#›</a:t>
            </a:fld>
            <a:endParaRPr lang="en-US"/>
          </a:p>
        </p:txBody>
      </p:sp>
      <p:cxnSp>
        <p:nvCxnSpPr>
          <p:cNvPr id="7" name="Line 1">
            <a:extLst>
              <a:ext uri="{FF2B5EF4-FFF2-40B4-BE49-F238E27FC236}">
                <a16:creationId xmlns:a16="http://schemas.microsoft.com/office/drawing/2014/main" id="{9376245B-A158-4343-924A-84634FC9D3E0}"/>
              </a:ext>
            </a:extLst>
          </p:cNvPr>
          <p:cNvCxnSpPr>
            <a:cxnSpLocks/>
          </p:cNvCxnSpPr>
          <p:nvPr userDrawn="1"/>
        </p:nvCxnSpPr>
        <p:spPr>
          <a:xfrm>
            <a:off x="677119" y="0"/>
            <a:ext cx="0" cy="583672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Line 2">
            <a:extLst>
              <a:ext uri="{FF2B5EF4-FFF2-40B4-BE49-F238E27FC236}">
                <a16:creationId xmlns:a16="http://schemas.microsoft.com/office/drawing/2014/main" id="{330AA77C-DAD5-A741-B4B4-20138A839845}"/>
              </a:ext>
            </a:extLst>
          </p:cNvPr>
          <p:cNvCxnSpPr>
            <a:cxnSpLocks/>
          </p:cNvCxnSpPr>
          <p:nvPr userDrawn="1"/>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Line 3">
            <a:extLst>
              <a:ext uri="{FF2B5EF4-FFF2-40B4-BE49-F238E27FC236}">
                <a16:creationId xmlns:a16="http://schemas.microsoft.com/office/drawing/2014/main" id="{535F094A-0145-EE43-AAEF-628AE03581BF}"/>
              </a:ext>
            </a:extLst>
          </p:cNvPr>
          <p:cNvCxnSpPr>
            <a:cxnSpLocks/>
          </p:cNvCxnSpPr>
          <p:nvPr userDrawn="1"/>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67548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3960">
          <p15:clr>
            <a:srgbClr val="FBAE40"/>
          </p15:clr>
        </p15:guide>
        <p15:guide id="4" pos="4464">
          <p15:clr>
            <a:srgbClr val="FBAE40"/>
          </p15:clr>
        </p15:guide>
        <p15:guide id="5" pos="5136">
          <p15:clr>
            <a:srgbClr val="FBAE40"/>
          </p15:clr>
        </p15:guide>
        <p15:guide id="6" orient="horz" pos="4032" userDrawn="1">
          <p15:clr>
            <a:srgbClr val="FBAE40"/>
          </p15:clr>
        </p15:guide>
        <p15:guide id="7" pos="984" userDrawn="1">
          <p15:clr>
            <a:srgbClr val="FBAE40"/>
          </p15:clr>
        </p15:guide>
        <p15:guide id="8" pos="696" userDrawn="1">
          <p15:clr>
            <a:srgbClr val="FBAE40"/>
          </p15:clr>
        </p15:guide>
        <p15:guide id="9" pos="1152"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 Slide (text + picture)">
    <p:bg>
      <p:bgPr>
        <a:solidFill>
          <a:schemeClr val="accent2"/>
        </a:solidFill>
        <a:effectLst/>
      </p:bgPr>
    </p:bg>
    <p:spTree>
      <p:nvGrpSpPr>
        <p:cNvPr id="1" name=""/>
        <p:cNvGrpSpPr/>
        <p:nvPr/>
      </p:nvGrpSpPr>
      <p:grpSpPr>
        <a:xfrm>
          <a:off x="0" y="0"/>
          <a:ext cx="0" cy="0"/>
          <a:chOff x="0" y="0"/>
          <a:chExt cx="0" cy="0"/>
        </a:xfrm>
      </p:grpSpPr>
      <p:sp>
        <p:nvSpPr>
          <p:cNvPr id="13" name="Black Bar">
            <a:extLst>
              <a:ext uri="{FF2B5EF4-FFF2-40B4-BE49-F238E27FC236}">
                <a16:creationId xmlns:a16="http://schemas.microsoft.com/office/drawing/2014/main" id="{4CA5BD9D-A76C-4347-8B87-BE671F4D4635}"/>
              </a:ext>
            </a:extLst>
          </p:cNvPr>
          <p:cNvSpPr/>
          <p:nvPr userDrawn="1"/>
        </p:nvSpPr>
        <p:spPr>
          <a:xfrm>
            <a:off x="862313" y="5788"/>
            <a:ext cx="7425159" cy="908137"/>
          </a:xfrm>
          <a:prstGeom prst="rect">
            <a:avLst/>
          </a:prstGeom>
          <a:solidFill>
            <a:srgbClr val="CFBA9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9" name="Line 1">
            <a:extLst>
              <a:ext uri="{FF2B5EF4-FFF2-40B4-BE49-F238E27FC236}">
                <a16:creationId xmlns:a16="http://schemas.microsoft.com/office/drawing/2014/main" id="{F14D0CE5-5CA6-8F4C-A91B-4AF2FB65BD2E}"/>
              </a:ext>
            </a:extLst>
          </p:cNvPr>
          <p:cNvCxnSpPr>
            <a:cxnSpLocks/>
          </p:cNvCxnSpPr>
          <p:nvPr userDrawn="1"/>
        </p:nvCxnSpPr>
        <p:spPr>
          <a:xfrm>
            <a:off x="677119" y="0"/>
            <a:ext cx="0" cy="583672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Line 2">
            <a:extLst>
              <a:ext uri="{FF2B5EF4-FFF2-40B4-BE49-F238E27FC236}">
                <a16:creationId xmlns:a16="http://schemas.microsoft.com/office/drawing/2014/main" id="{1BC2B4EB-F8D7-0C4A-8353-D474AF1DA30E}"/>
              </a:ext>
            </a:extLst>
          </p:cNvPr>
          <p:cNvCxnSpPr>
            <a:cxnSpLocks/>
          </p:cNvCxnSpPr>
          <p:nvPr userDrawn="1"/>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Line 3">
            <a:extLst>
              <a:ext uri="{FF2B5EF4-FFF2-40B4-BE49-F238E27FC236}">
                <a16:creationId xmlns:a16="http://schemas.microsoft.com/office/drawing/2014/main" id="{BD8FA873-C2DB-E540-971B-85015120B26C}"/>
              </a:ext>
            </a:extLst>
          </p:cNvPr>
          <p:cNvCxnSpPr>
            <a:cxnSpLocks/>
          </p:cNvCxnSpPr>
          <p:nvPr userDrawn="1"/>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2" name="Title">
            <a:extLst>
              <a:ext uri="{FF2B5EF4-FFF2-40B4-BE49-F238E27FC236}">
                <a16:creationId xmlns:a16="http://schemas.microsoft.com/office/drawing/2014/main" id="{73768DE6-FB80-874D-8DE0-986B46F1FD05}"/>
              </a:ext>
            </a:extLst>
          </p:cNvPr>
          <p:cNvSpPr>
            <a:spLocks noGrp="1"/>
          </p:cNvSpPr>
          <p:nvPr>
            <p:ph type="ctrTitle" hasCustomPrompt="1"/>
          </p:nvPr>
        </p:nvSpPr>
        <p:spPr bwMode="blackWhite">
          <a:xfrm>
            <a:off x="1117214" y="442674"/>
            <a:ext cx="6925732" cy="443198"/>
          </a:xfrm>
          <a:prstGeom prst="rect">
            <a:avLst/>
          </a:prstGeom>
          <a:noFill/>
          <a:ln w="38100">
            <a:noFill/>
          </a:ln>
        </p:spPr>
        <p:txBody>
          <a:bodyPr wrap="square" lIns="0" tIns="0" rIns="0" bIns="0" anchor="t" anchorCtr="0">
            <a:spAutoFit/>
          </a:bodyPr>
          <a:lstStyle>
            <a:lvl1pPr algn="l">
              <a:defRPr sz="3200" b="0" i="1" cap="none" spc="0">
                <a:solidFill>
                  <a:schemeClr val="bg1"/>
                </a:solidFill>
                <a:latin typeface="Franklin Gothic Medium" panose="020B0603020102020204" pitchFamily="34" charset="0"/>
              </a:defRPr>
            </a:lvl1pPr>
          </a:lstStyle>
          <a:p>
            <a:r>
              <a:rPr lang="en-US"/>
              <a:t>Title</a:t>
            </a:r>
          </a:p>
        </p:txBody>
      </p:sp>
      <p:sp>
        <p:nvSpPr>
          <p:cNvPr id="3" name="Subhead"/>
          <p:cNvSpPr>
            <a:spLocks noGrp="1"/>
          </p:cNvSpPr>
          <p:nvPr>
            <p:ph type="subTitle" idx="1" hasCustomPrompt="1"/>
          </p:nvPr>
        </p:nvSpPr>
        <p:spPr>
          <a:xfrm>
            <a:off x="1128501" y="1345166"/>
            <a:ext cx="6914445" cy="338554"/>
          </a:xfrm>
          <a:noFill/>
        </p:spPr>
        <p:txBody>
          <a:bodyPr wrap="square" lIns="0" tIns="0" rIns="0" bIns="0" anchor="t" anchorCtr="0">
            <a:spAutoFit/>
          </a:bodyPr>
          <a:lstStyle>
            <a:lvl1pPr marL="0" indent="0" algn="l">
              <a:buNone/>
              <a:defRPr sz="2200" b="1" i="0">
                <a:solidFill>
                  <a:schemeClr val="bg2"/>
                </a:solidFill>
                <a:latin typeface="Franklin Gothic Demi Cond" panose="020B060302010202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Subhead</a:t>
            </a:r>
          </a:p>
        </p:txBody>
      </p:sp>
      <p:sp>
        <p:nvSpPr>
          <p:cNvPr id="19" name="Body Text">
            <a:extLst>
              <a:ext uri="{FF2B5EF4-FFF2-40B4-BE49-F238E27FC236}">
                <a16:creationId xmlns:a16="http://schemas.microsoft.com/office/drawing/2014/main" id="{4B5CCD19-DE21-294C-8B0B-3103725AE082}"/>
              </a:ext>
            </a:extLst>
          </p:cNvPr>
          <p:cNvSpPr>
            <a:spLocks noGrp="1"/>
          </p:cNvSpPr>
          <p:nvPr>
            <p:ph type="body" sz="quarter" idx="14" hasCustomPrompt="1"/>
          </p:nvPr>
        </p:nvSpPr>
        <p:spPr>
          <a:xfrm>
            <a:off x="1128501" y="1917388"/>
            <a:ext cx="3443499" cy="3411537"/>
          </a:xfrm>
        </p:spPr>
        <p:txBody>
          <a:bodyPr lIns="0" tIns="0" rIns="0" bIns="0">
            <a:normAutofit/>
          </a:bodyPr>
          <a:lstStyle>
            <a:lvl1pPr marL="274320" marR="0" indent="-274320" algn="l" defTabSz="457200" rtl="0" eaLnBrk="1" fontAlgn="auto" latinLnBrk="0" hangingPunct="1">
              <a:lnSpc>
                <a:spcPct val="100000"/>
              </a:lnSpc>
              <a:spcBef>
                <a:spcPts val="0"/>
              </a:spcBef>
              <a:spcAft>
                <a:spcPts val="0"/>
              </a:spcAft>
              <a:buClrTx/>
              <a:buSzTx/>
              <a:buFont typeface="Wingdings" charset="2"/>
              <a:buChar char="§"/>
              <a:tabLst/>
              <a:defRPr sz="1800" b="0" i="0" normalizeH="0" baseline="0">
                <a:solidFill>
                  <a:schemeClr val="bg1"/>
                </a:solidFill>
                <a:latin typeface="Franklin Gothic Medium Cond" panose="020B0606030402020204" pitchFamily="34" charset="0"/>
              </a:defRPr>
            </a:lvl1pPr>
          </a:lstStyle>
          <a:p>
            <a:pPr lvl="0"/>
            <a:r>
              <a:rPr lang="en-US"/>
              <a:t>Bulleted copy. Keep it short with bite-size chunks of information.</a:t>
            </a:r>
          </a:p>
          <a:p>
            <a:pPr lvl="0"/>
            <a:endParaRPr lang="en-US"/>
          </a:p>
          <a:p>
            <a:pPr lvl="0"/>
            <a:r>
              <a:rPr lang="en-US"/>
              <a:t>Bulleted copy. Keep it short with bite-size chunks of information.</a:t>
            </a:r>
          </a:p>
          <a:p>
            <a:pPr lvl="0"/>
            <a:endParaRPr lang="en-US"/>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a:t>Bulleted copy. Keep it short with bite-size chunks of information.</a:t>
            </a:r>
            <a:br>
              <a:rPr lang="en-US"/>
            </a:br>
            <a:endParaRPr lang="en-US"/>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r>
              <a:rPr lang="en-US"/>
              <a:t>Bulleted copy. Keep it short with bite-size chunks of information.</a:t>
            </a:r>
          </a:p>
          <a:p>
            <a:pPr marL="274320" marR="0" lvl="0" indent="-274320" algn="l" defTabSz="457200" rtl="0" eaLnBrk="1" fontAlgn="auto" latinLnBrk="0" hangingPunct="1">
              <a:lnSpc>
                <a:spcPct val="100000"/>
              </a:lnSpc>
              <a:spcBef>
                <a:spcPts val="0"/>
              </a:spcBef>
              <a:spcAft>
                <a:spcPts val="0"/>
              </a:spcAft>
              <a:buClrTx/>
              <a:buSzTx/>
              <a:buFont typeface="Wingdings" charset="2"/>
              <a:buChar char="§"/>
              <a:tabLst/>
              <a:defRPr/>
            </a:pPr>
            <a:endParaRPr lang="en-US"/>
          </a:p>
          <a:p>
            <a:pPr lvl="0"/>
            <a:endParaRPr lang="en-US"/>
          </a:p>
          <a:p>
            <a:pPr lvl="0"/>
            <a:endParaRPr lang="en-US"/>
          </a:p>
        </p:txBody>
      </p:sp>
      <p:sp>
        <p:nvSpPr>
          <p:cNvPr id="10" name="Picture or Chart" descr="Picture or Chart">
            <a:extLst>
              <a:ext uri="{FF2B5EF4-FFF2-40B4-BE49-F238E27FC236}">
                <a16:creationId xmlns:a16="http://schemas.microsoft.com/office/drawing/2014/main" id="{699BD747-48B6-2547-8F7C-25A44594F612}"/>
              </a:ext>
            </a:extLst>
          </p:cNvPr>
          <p:cNvSpPr>
            <a:spLocks noGrp="1"/>
          </p:cNvSpPr>
          <p:nvPr>
            <p:ph sz="quarter" idx="13" hasCustomPrompt="1"/>
          </p:nvPr>
        </p:nvSpPr>
        <p:spPr>
          <a:xfrm>
            <a:off x="4765675" y="1920875"/>
            <a:ext cx="3965575" cy="2982913"/>
          </a:xfrm>
        </p:spPr>
        <p:txBody>
          <a:bodyPr lIns="0" tIns="0" rIns="0" bIns="0" anchor="ctr" anchorCtr="0"/>
          <a:lstStyle>
            <a:lvl1pPr algn="ctr">
              <a:defRPr b="0" i="0">
                <a:solidFill>
                  <a:schemeClr val="bg1"/>
                </a:solidFill>
                <a:latin typeface="Acumin Pro" panose="020B0504020202020204" pitchFamily="34" charset="77"/>
              </a:defRPr>
            </a:lvl1pPr>
            <a:lvl4pPr marL="685800" indent="0" algn="ctr">
              <a:buNone/>
              <a:defRPr>
                <a:solidFill>
                  <a:schemeClr val="bg1"/>
                </a:solidFill>
              </a:defRPr>
            </a:lvl4pPr>
          </a:lstStyle>
          <a:p>
            <a:pPr lvl="0"/>
            <a:r>
              <a:rPr lang="en-US"/>
              <a:t>Insert picture or chart here</a:t>
            </a:r>
          </a:p>
        </p:txBody>
      </p:sp>
      <p:sp>
        <p:nvSpPr>
          <p:cNvPr id="24" name="Slide Number">
            <a:extLst>
              <a:ext uri="{FF2B5EF4-FFF2-40B4-BE49-F238E27FC236}">
                <a16:creationId xmlns:a16="http://schemas.microsoft.com/office/drawing/2014/main" id="{50D54855-2B56-7D4D-BC1F-BBB8B58B9663}"/>
              </a:ext>
            </a:extLst>
          </p:cNvPr>
          <p:cNvSpPr>
            <a:spLocks noGrp="1"/>
          </p:cNvSpPr>
          <p:nvPr>
            <p:ph type="sldNum" sz="quarter" idx="4"/>
          </p:nvPr>
        </p:nvSpPr>
        <p:spPr>
          <a:xfrm>
            <a:off x="8474334" y="6181281"/>
            <a:ext cx="365760" cy="365760"/>
          </a:xfrm>
          <a:prstGeom prst="ellipse">
            <a:avLst/>
          </a:prstGeom>
          <a:noFill/>
        </p:spPr>
        <p:txBody>
          <a:bodyPr vert="horz" lIns="18288" tIns="45720" rIns="18288" bIns="45720" rtlCol="0" anchor="ctr">
            <a:noAutofit/>
          </a:bodyPr>
          <a:lstStyle>
            <a:lvl1pPr algn="ctr">
              <a:defRPr sz="1000" b="0" i="0" spc="0" baseline="0">
                <a:solidFill>
                  <a:schemeClr val="bg1"/>
                </a:solidFill>
                <a:latin typeface="Franklin Gothic Medium" panose="020B0603020102020204" pitchFamily="34" charset="0"/>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1815464052"/>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3960">
          <p15:clr>
            <a:srgbClr val="FBAE40"/>
          </p15:clr>
        </p15:guide>
        <p15:guide id="4" pos="4464">
          <p15:clr>
            <a:srgbClr val="FBAE40"/>
          </p15:clr>
        </p15:guide>
        <p15:guide id="5" pos="5136">
          <p15:clr>
            <a:srgbClr val="FBAE40"/>
          </p15:clr>
        </p15:guide>
        <p15:guide id="6" orient="horz" pos="40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Slide (Picture)">
    <p:bg>
      <p:bgPr>
        <a:solidFill>
          <a:schemeClr val="accent2"/>
        </a:solidFill>
        <a:effectLst/>
      </p:bgPr>
    </p:bg>
    <p:spTree>
      <p:nvGrpSpPr>
        <p:cNvPr id="1" name=""/>
        <p:cNvGrpSpPr/>
        <p:nvPr/>
      </p:nvGrpSpPr>
      <p:grpSpPr>
        <a:xfrm>
          <a:off x="0" y="0"/>
          <a:ext cx="0" cy="0"/>
          <a:chOff x="0" y="0"/>
          <a:chExt cx="0" cy="0"/>
        </a:xfrm>
      </p:grpSpPr>
      <p:cxnSp>
        <p:nvCxnSpPr>
          <p:cNvPr id="9" name="Line 1">
            <a:extLst>
              <a:ext uri="{FF2B5EF4-FFF2-40B4-BE49-F238E27FC236}">
                <a16:creationId xmlns:a16="http://schemas.microsoft.com/office/drawing/2014/main" id="{03EDAEBF-2955-B44D-BFFE-726D87908AFF}"/>
              </a:ext>
            </a:extLst>
          </p:cNvPr>
          <p:cNvCxnSpPr>
            <a:cxnSpLocks/>
          </p:cNvCxnSpPr>
          <p:nvPr userDrawn="1"/>
        </p:nvCxnSpPr>
        <p:spPr>
          <a:xfrm>
            <a:off x="677119" y="0"/>
            <a:ext cx="0" cy="583672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Line 2">
            <a:extLst>
              <a:ext uri="{FF2B5EF4-FFF2-40B4-BE49-F238E27FC236}">
                <a16:creationId xmlns:a16="http://schemas.microsoft.com/office/drawing/2014/main" id="{A1977D23-813F-584A-834E-B0722ABE37AF}"/>
              </a:ext>
            </a:extLst>
          </p:cNvPr>
          <p:cNvCxnSpPr>
            <a:cxnSpLocks/>
          </p:cNvCxnSpPr>
          <p:nvPr userDrawn="1"/>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Line 3">
            <a:extLst>
              <a:ext uri="{FF2B5EF4-FFF2-40B4-BE49-F238E27FC236}">
                <a16:creationId xmlns:a16="http://schemas.microsoft.com/office/drawing/2014/main" id="{BB068959-C892-334E-8D54-C4CED37F10B1}"/>
              </a:ext>
            </a:extLst>
          </p:cNvPr>
          <p:cNvCxnSpPr>
            <a:cxnSpLocks/>
          </p:cNvCxnSpPr>
          <p:nvPr userDrawn="1"/>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Picture" descr="Description of Picture">
            <a:extLst>
              <a:ext uri="{FF2B5EF4-FFF2-40B4-BE49-F238E27FC236}">
                <a16:creationId xmlns:a16="http://schemas.microsoft.com/office/drawing/2014/main" id="{B6A7C9B5-3617-0144-A4ED-16186741E8C3}"/>
              </a:ext>
            </a:extLst>
          </p:cNvPr>
          <p:cNvSpPr>
            <a:spLocks noGrp="1"/>
          </p:cNvSpPr>
          <p:nvPr>
            <p:ph type="pic" sz="quarter" idx="13"/>
          </p:nvPr>
        </p:nvSpPr>
        <p:spPr>
          <a:xfrm>
            <a:off x="1149262" y="1603262"/>
            <a:ext cx="7004138" cy="4233460"/>
          </a:xfrm>
        </p:spPr>
        <p:txBody>
          <a:bodyPr anchor="ctr" anchorCtr="1"/>
          <a:lstStyle>
            <a:lvl1pPr marL="0" indent="0" algn="ctr">
              <a:buFontTx/>
              <a:buNone/>
              <a:defRPr baseline="0">
                <a:solidFill>
                  <a:schemeClr val="bg1"/>
                </a:solidFill>
                <a:latin typeface="Acumin Pro" panose="020B0504020202020204" pitchFamily="34" charset="77"/>
              </a:defRPr>
            </a:lvl1pPr>
          </a:lstStyle>
          <a:p>
            <a:r>
              <a:rPr lang="en-US"/>
              <a:t>Click icon to add picture</a:t>
            </a:r>
          </a:p>
        </p:txBody>
      </p:sp>
      <p:sp>
        <p:nvSpPr>
          <p:cNvPr id="14" name="Photo Caption">
            <a:extLst>
              <a:ext uri="{FF2B5EF4-FFF2-40B4-BE49-F238E27FC236}">
                <a16:creationId xmlns:a16="http://schemas.microsoft.com/office/drawing/2014/main" id="{0D6DAF39-EE35-6843-807B-FF770BE21293}"/>
              </a:ext>
            </a:extLst>
          </p:cNvPr>
          <p:cNvSpPr>
            <a:spLocks noGrp="1"/>
          </p:cNvSpPr>
          <p:nvPr>
            <p:ph type="ctrTitle" hasCustomPrompt="1"/>
          </p:nvPr>
        </p:nvSpPr>
        <p:spPr bwMode="blackWhite">
          <a:xfrm>
            <a:off x="5573245" y="341204"/>
            <a:ext cx="2879168" cy="747897"/>
          </a:xfrm>
          <a:prstGeom prst="rect">
            <a:avLst/>
          </a:prstGeom>
          <a:noFill/>
          <a:ln w="38100">
            <a:noFill/>
          </a:ln>
        </p:spPr>
        <p:txBody>
          <a:bodyPr wrap="square" lIns="0" tIns="0" rIns="0" bIns="0" anchor="t" anchorCtr="0">
            <a:spAutoFit/>
          </a:bodyPr>
          <a:lstStyle>
            <a:lvl1pPr algn="l">
              <a:defRPr sz="1800" b="0" i="0" cap="none" spc="0">
                <a:solidFill>
                  <a:schemeClr val="bg1"/>
                </a:solidFill>
                <a:latin typeface="Franklin Gothic Medium Cond" panose="020B0606030402020204" pitchFamily="34" charset="0"/>
              </a:defRPr>
            </a:lvl1pPr>
          </a:lstStyle>
          <a:p>
            <a:r>
              <a:rPr lang="en-US"/>
              <a:t>Brief photo caption. Place in top left or right corner. Make text black or white for legibility.</a:t>
            </a:r>
          </a:p>
        </p:txBody>
      </p:sp>
      <p:cxnSp>
        <p:nvCxnSpPr>
          <p:cNvPr id="13" name="Line 1">
            <a:extLst>
              <a:ext uri="{FF2B5EF4-FFF2-40B4-BE49-F238E27FC236}">
                <a16:creationId xmlns:a16="http://schemas.microsoft.com/office/drawing/2014/main" id="{A746CD05-A191-A442-A002-3AD9F5CCAD2A}"/>
              </a:ext>
            </a:extLst>
          </p:cNvPr>
          <p:cNvCxnSpPr>
            <a:cxnSpLocks/>
          </p:cNvCxnSpPr>
          <p:nvPr userDrawn="1"/>
        </p:nvCxnSpPr>
        <p:spPr>
          <a:xfrm>
            <a:off x="429836" y="318798"/>
            <a:ext cx="1" cy="517324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4" name="Line 2">
            <a:extLst>
              <a:ext uri="{FF2B5EF4-FFF2-40B4-BE49-F238E27FC236}">
                <a16:creationId xmlns:a16="http://schemas.microsoft.com/office/drawing/2014/main" id="{461AAE78-C01B-DD4E-A8D1-EE36B5982A91}"/>
              </a:ext>
            </a:extLst>
          </p:cNvPr>
          <p:cNvCxnSpPr>
            <a:cxnSpLocks/>
          </p:cNvCxnSpPr>
          <p:nvPr userDrawn="1"/>
        </p:nvCxnSpPr>
        <p:spPr>
          <a:xfrm>
            <a:off x="3491931" y="318798"/>
            <a:ext cx="0" cy="1310166"/>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Slide Number">
            <a:extLst>
              <a:ext uri="{FF2B5EF4-FFF2-40B4-BE49-F238E27FC236}">
                <a16:creationId xmlns:a16="http://schemas.microsoft.com/office/drawing/2014/main" id="{14A543BD-A296-7346-B649-5BA64898AF2C}"/>
              </a:ext>
            </a:extLst>
          </p:cNvPr>
          <p:cNvSpPr>
            <a:spLocks noGrp="1"/>
          </p:cNvSpPr>
          <p:nvPr>
            <p:ph type="sldNum" sz="quarter" idx="12"/>
          </p:nvPr>
        </p:nvSpPr>
        <p:spPr>
          <a:xfrm>
            <a:off x="8474334" y="6181281"/>
            <a:ext cx="365760" cy="365760"/>
          </a:xfrm>
        </p:spPr>
        <p:txBody>
          <a:bodyPr/>
          <a:lstStyle>
            <a:lvl1pPr>
              <a:defRPr>
                <a:solidFill>
                  <a:schemeClr val="bg1"/>
                </a:solidFill>
              </a:defRPr>
            </a:lvl1pPr>
          </a:lstStyle>
          <a:p>
            <a:fld id="{8A7A6979-0714-4377-B894-6BE4C2D6E202}" type="slidenum">
              <a:rPr lang="en-US" smtClean="0"/>
              <a:pPr/>
              <a:t>‹#›</a:t>
            </a:fld>
            <a:endParaRPr lang="en-US"/>
          </a:p>
        </p:txBody>
      </p:sp>
    </p:spTree>
    <p:extLst>
      <p:ext uri="{BB962C8B-B14F-4D97-AF65-F5344CB8AC3E}">
        <p14:creationId xmlns:p14="http://schemas.microsoft.com/office/powerpoint/2010/main" val="418625800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3960">
          <p15:clr>
            <a:srgbClr val="FBAE40"/>
          </p15:clr>
        </p15:guide>
        <p15:guide id="4" pos="4464">
          <p15:clr>
            <a:srgbClr val="FBAE40"/>
          </p15:clr>
        </p15:guide>
        <p15:guide id="5" pos="5136">
          <p15:clr>
            <a:srgbClr val="FBAE40"/>
          </p15:clr>
        </p15:guide>
        <p15:guide id="6" orient="horz" pos="4080">
          <p15:clr>
            <a:srgbClr val="FBAE40"/>
          </p15:clr>
        </p15:guide>
        <p15:guide id="7" pos="264" userDrawn="1">
          <p15:clr>
            <a:srgbClr val="FBAE40"/>
          </p15:clr>
        </p15:guide>
        <p15:guide id="8" orient="horz" pos="1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Slide (Fact/Highlight)">
    <p:bg>
      <p:bgPr>
        <a:solidFill>
          <a:schemeClr val="accent2"/>
        </a:solidFill>
        <a:effectLst/>
      </p:bgPr>
    </p:bg>
    <p:spTree>
      <p:nvGrpSpPr>
        <p:cNvPr id="1" name=""/>
        <p:cNvGrpSpPr/>
        <p:nvPr/>
      </p:nvGrpSpPr>
      <p:grpSpPr>
        <a:xfrm>
          <a:off x="0" y="0"/>
          <a:ext cx="0" cy="0"/>
          <a:chOff x="0" y="0"/>
          <a:chExt cx="0" cy="0"/>
        </a:xfrm>
      </p:grpSpPr>
      <p:sp>
        <p:nvSpPr>
          <p:cNvPr id="6" name="Gold Background">
            <a:extLst>
              <a:ext uri="{FF2B5EF4-FFF2-40B4-BE49-F238E27FC236}">
                <a16:creationId xmlns:a16="http://schemas.microsoft.com/office/drawing/2014/main" id="{5CCAEC11-865D-CB4B-88E8-5AF51FB37FBE}"/>
              </a:ext>
            </a:extLst>
          </p:cNvPr>
          <p:cNvSpPr/>
          <p:nvPr userDrawn="1"/>
        </p:nvSpPr>
        <p:spPr>
          <a:xfrm>
            <a:off x="0" y="0"/>
            <a:ext cx="9143999" cy="6852212"/>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Heading">
            <a:extLst>
              <a:ext uri="{FF2B5EF4-FFF2-40B4-BE49-F238E27FC236}">
                <a16:creationId xmlns:a16="http://schemas.microsoft.com/office/drawing/2014/main" id="{4D7D7E43-151C-6148-8D70-1135C4C4B705}"/>
              </a:ext>
            </a:extLst>
          </p:cNvPr>
          <p:cNvSpPr>
            <a:spLocks noGrp="1"/>
          </p:cNvSpPr>
          <p:nvPr>
            <p:ph type="ctrTitle" hasCustomPrompt="1"/>
          </p:nvPr>
        </p:nvSpPr>
        <p:spPr bwMode="blackWhite">
          <a:xfrm>
            <a:off x="2170159" y="1466566"/>
            <a:ext cx="4814498" cy="1210973"/>
          </a:xfrm>
          <a:prstGeom prst="rect">
            <a:avLst/>
          </a:prstGeom>
          <a:noFill/>
          <a:ln w="38100">
            <a:noFill/>
          </a:ln>
        </p:spPr>
        <p:txBody>
          <a:bodyPr wrap="square" lIns="0" tIns="0" rIns="0" bIns="0" anchor="t" anchorCtr="0">
            <a:spAutoFit/>
          </a:bodyPr>
          <a:lstStyle>
            <a:lvl1pPr algn="ctr">
              <a:defRPr sz="8600" b="0" i="0" cap="none" spc="300">
                <a:solidFill>
                  <a:schemeClr val="bg2"/>
                </a:solidFill>
                <a:latin typeface="Impact" panose="020B0806030902050204" pitchFamily="34" charset="0"/>
              </a:defRPr>
            </a:lvl1pPr>
          </a:lstStyle>
          <a:p>
            <a:r>
              <a:rPr lang="en-US"/>
              <a:t>123</a:t>
            </a:r>
          </a:p>
        </p:txBody>
      </p:sp>
      <p:sp>
        <p:nvSpPr>
          <p:cNvPr id="20" name="Black Bar">
            <a:extLst>
              <a:ext uri="{FF2B5EF4-FFF2-40B4-BE49-F238E27FC236}">
                <a16:creationId xmlns:a16="http://schemas.microsoft.com/office/drawing/2014/main" id="{EACB2F0C-1C3D-CD48-AD13-7B5AD683F7C7}"/>
              </a:ext>
            </a:extLst>
          </p:cNvPr>
          <p:cNvSpPr/>
          <p:nvPr userDrawn="1"/>
        </p:nvSpPr>
        <p:spPr>
          <a:xfrm>
            <a:off x="1986208" y="2744421"/>
            <a:ext cx="5179092" cy="44099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ubhead">
            <a:extLst>
              <a:ext uri="{FF2B5EF4-FFF2-40B4-BE49-F238E27FC236}">
                <a16:creationId xmlns:a16="http://schemas.microsoft.com/office/drawing/2014/main" id="{0B79470A-88E7-9241-9D11-9A69D762338C}"/>
              </a:ext>
            </a:extLst>
          </p:cNvPr>
          <p:cNvSpPr>
            <a:spLocks noGrp="1"/>
          </p:cNvSpPr>
          <p:nvPr>
            <p:ph type="subTitle" idx="1" hasCustomPrompt="1"/>
          </p:nvPr>
        </p:nvSpPr>
        <p:spPr>
          <a:xfrm>
            <a:off x="1986200" y="2811027"/>
            <a:ext cx="5171597" cy="307777"/>
          </a:xfrm>
          <a:noFill/>
        </p:spPr>
        <p:txBody>
          <a:bodyPr wrap="square" lIns="0" tIns="0" rIns="0" bIns="0" anchor="t" anchorCtr="0">
            <a:spAutoFit/>
          </a:bodyPr>
          <a:lstStyle>
            <a:lvl1pPr marL="0" indent="0" algn="ctr">
              <a:buNone/>
              <a:defRPr sz="2000" b="1" i="0" spc="300">
                <a:solidFill>
                  <a:srgbClr val="FFFFFF"/>
                </a:solidFill>
                <a:latin typeface="Impact" panose="020B0806030902050204" pitchFamily="34" charset="0"/>
              </a:defRPr>
            </a:lvl1pPr>
            <a:lvl2pPr marL="457200" indent="0" algn="ctr">
              <a:buNone/>
              <a:defRPr sz="19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TOPIC OR TITLE</a:t>
            </a:r>
          </a:p>
        </p:txBody>
      </p:sp>
      <p:sp>
        <p:nvSpPr>
          <p:cNvPr id="23" name="Body Text">
            <a:extLst>
              <a:ext uri="{FF2B5EF4-FFF2-40B4-BE49-F238E27FC236}">
                <a16:creationId xmlns:a16="http://schemas.microsoft.com/office/drawing/2014/main" id="{BD416322-CF1A-F143-B2A9-844B608C50DA}"/>
              </a:ext>
            </a:extLst>
          </p:cNvPr>
          <p:cNvSpPr>
            <a:spLocks noGrp="1"/>
          </p:cNvSpPr>
          <p:nvPr>
            <p:ph type="body" sz="quarter" idx="14" hasCustomPrompt="1"/>
          </p:nvPr>
        </p:nvSpPr>
        <p:spPr>
          <a:xfrm>
            <a:off x="2156451" y="3540352"/>
            <a:ext cx="5008850" cy="1122744"/>
          </a:xfrm>
        </p:spPr>
        <p:txBody>
          <a:bodyPr lIns="0" tIns="0" rIns="0" bIns="0">
            <a:noAutofit/>
          </a:bodyPr>
          <a:lstStyle>
            <a:lvl1pPr marL="0" marR="0" indent="0" algn="l" defTabSz="457200" rtl="0" eaLnBrk="1" fontAlgn="auto" latinLnBrk="0" hangingPunct="1">
              <a:lnSpc>
                <a:spcPct val="100000"/>
              </a:lnSpc>
              <a:spcBef>
                <a:spcPts val="0"/>
              </a:spcBef>
              <a:spcAft>
                <a:spcPts val="0"/>
              </a:spcAft>
              <a:buClrTx/>
              <a:buSzTx/>
              <a:buFontTx/>
              <a:buNone/>
              <a:tabLst/>
              <a:defRPr sz="2400" b="0" i="0" normalizeH="0" baseline="0">
                <a:solidFill>
                  <a:schemeClr val="bg1"/>
                </a:solidFill>
                <a:latin typeface="Franklin Gothic Medium" panose="020B0603020102020204" pitchFamily="34" charset="0"/>
              </a:defRPr>
            </a:lvl1pPr>
          </a:lstStyle>
          <a:p>
            <a:pPr lvl="0"/>
            <a:r>
              <a:rPr lang="en-US"/>
              <a:t>Fact or highlight. Keep it short with bite-size chunks of information.</a:t>
            </a:r>
          </a:p>
        </p:txBody>
      </p:sp>
      <p:sp>
        <p:nvSpPr>
          <p:cNvPr id="26" name="Slide Number">
            <a:extLst>
              <a:ext uri="{FF2B5EF4-FFF2-40B4-BE49-F238E27FC236}">
                <a16:creationId xmlns:a16="http://schemas.microsoft.com/office/drawing/2014/main" id="{8E13B548-F076-CF46-A887-15D7D4869738}"/>
              </a:ext>
            </a:extLst>
          </p:cNvPr>
          <p:cNvSpPr>
            <a:spLocks noGrp="1"/>
          </p:cNvSpPr>
          <p:nvPr>
            <p:ph type="sldNum" sz="quarter" idx="12"/>
          </p:nvPr>
        </p:nvSpPr>
        <p:spPr>
          <a:xfrm>
            <a:off x="8474334" y="6181281"/>
            <a:ext cx="365760" cy="365760"/>
          </a:xfrm>
        </p:spPr>
        <p:txBody>
          <a:bodyPr/>
          <a:lstStyle>
            <a:lvl1pPr>
              <a:defRPr>
                <a:solidFill>
                  <a:schemeClr val="tx1"/>
                </a:solidFill>
              </a:defRPr>
            </a:lvl1pPr>
          </a:lstStyle>
          <a:p>
            <a:fld id="{8A7A6979-0714-4377-B894-6BE4C2D6E202}" type="slidenum">
              <a:rPr lang="en-US" smtClean="0"/>
              <a:pPr/>
              <a:t>‹#›</a:t>
            </a:fld>
            <a:endParaRPr lang="en-US"/>
          </a:p>
        </p:txBody>
      </p:sp>
      <p:pic>
        <p:nvPicPr>
          <p:cNvPr id="11" name="Picture 10">
            <a:extLst>
              <a:ext uri="{FF2B5EF4-FFF2-40B4-BE49-F238E27FC236}">
                <a16:creationId xmlns:a16="http://schemas.microsoft.com/office/drawing/2014/main" id="{9FCD1DC3-C143-EE4D-A499-5C31D0F6FA3C}"/>
              </a:ext>
            </a:extLst>
          </p:cNvPr>
          <p:cNvPicPr>
            <a:picLocks noChangeAspect="1"/>
          </p:cNvPicPr>
          <p:nvPr userDrawn="1"/>
        </p:nvPicPr>
        <p:blipFill>
          <a:blip r:embed="rId2"/>
          <a:stretch>
            <a:fillRect/>
          </a:stretch>
        </p:blipFill>
        <p:spPr>
          <a:xfrm>
            <a:off x="410543" y="6160385"/>
            <a:ext cx="3454400" cy="365760"/>
          </a:xfrm>
          <a:prstGeom prst="rect">
            <a:avLst/>
          </a:prstGeom>
        </p:spPr>
      </p:pic>
      <p:cxnSp>
        <p:nvCxnSpPr>
          <p:cNvPr id="18" name="Line 1">
            <a:extLst>
              <a:ext uri="{FF2B5EF4-FFF2-40B4-BE49-F238E27FC236}">
                <a16:creationId xmlns:a16="http://schemas.microsoft.com/office/drawing/2014/main" id="{8E38E7FA-10D7-954E-B759-D06076D758DA}"/>
              </a:ext>
            </a:extLst>
          </p:cNvPr>
          <p:cNvCxnSpPr>
            <a:cxnSpLocks/>
          </p:cNvCxnSpPr>
          <p:nvPr userDrawn="1"/>
        </p:nvCxnSpPr>
        <p:spPr>
          <a:xfrm>
            <a:off x="677119" y="0"/>
            <a:ext cx="0" cy="583672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9" name="Line 2">
            <a:extLst>
              <a:ext uri="{FF2B5EF4-FFF2-40B4-BE49-F238E27FC236}">
                <a16:creationId xmlns:a16="http://schemas.microsoft.com/office/drawing/2014/main" id="{86DB6D73-28EF-104D-8361-F8AC1EBDBD79}"/>
              </a:ext>
            </a:extLst>
          </p:cNvPr>
          <p:cNvCxnSpPr>
            <a:cxnSpLocks/>
          </p:cNvCxnSpPr>
          <p:nvPr userDrawn="1"/>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1" name="Line 3">
            <a:extLst>
              <a:ext uri="{FF2B5EF4-FFF2-40B4-BE49-F238E27FC236}">
                <a16:creationId xmlns:a16="http://schemas.microsoft.com/office/drawing/2014/main" id="{FC3D861B-B692-6F4B-BE0B-86BE2436131C}"/>
              </a:ext>
            </a:extLst>
          </p:cNvPr>
          <p:cNvCxnSpPr>
            <a:cxnSpLocks/>
          </p:cNvCxnSpPr>
          <p:nvPr userDrawn="1"/>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393526"/>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3960">
          <p15:clr>
            <a:srgbClr val="FBAE40"/>
          </p15:clr>
        </p15:guide>
        <p15:guide id="4" pos="4464">
          <p15:clr>
            <a:srgbClr val="FBAE40"/>
          </p15:clr>
        </p15:guide>
        <p15:guide id="5" pos="5136">
          <p15:clr>
            <a:srgbClr val="FBAE40"/>
          </p15:clr>
        </p15:guide>
        <p15:guide id="6" orient="horz" pos="4080">
          <p15:clr>
            <a:srgbClr val="FBAE40"/>
          </p15:clr>
        </p15:guide>
        <p15:guide id="7" orient="horz" pos="1008" userDrawn="1">
          <p15:clr>
            <a:srgbClr val="FBAE40"/>
          </p15:clr>
        </p15:guide>
        <p15:guide id="8" orient="horz" pos="1488"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act Info">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3EA83C1-04F5-8949-9340-C351057BDE7E}"/>
              </a:ext>
            </a:extLst>
          </p:cNvPr>
          <p:cNvSpPr/>
          <p:nvPr userDrawn="1"/>
        </p:nvSpPr>
        <p:spPr>
          <a:xfrm>
            <a:off x="0" y="5934141"/>
            <a:ext cx="3644988" cy="92385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Line 1">
            <a:extLst>
              <a:ext uri="{FF2B5EF4-FFF2-40B4-BE49-F238E27FC236}">
                <a16:creationId xmlns:a16="http://schemas.microsoft.com/office/drawing/2014/main" id="{3B1FB2B6-8DE1-0B45-8DAD-F698C638A158}"/>
              </a:ext>
            </a:extLst>
          </p:cNvPr>
          <p:cNvCxnSpPr>
            <a:cxnSpLocks/>
          </p:cNvCxnSpPr>
          <p:nvPr userDrawn="1"/>
        </p:nvCxnSpPr>
        <p:spPr>
          <a:xfrm>
            <a:off x="677119" y="0"/>
            <a:ext cx="0" cy="5836722"/>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5" name="Line 2">
            <a:extLst>
              <a:ext uri="{FF2B5EF4-FFF2-40B4-BE49-F238E27FC236}">
                <a16:creationId xmlns:a16="http://schemas.microsoft.com/office/drawing/2014/main" id="{42272166-B26E-AC4A-AFD5-099119D308A0}"/>
              </a:ext>
            </a:extLst>
          </p:cNvPr>
          <p:cNvCxnSpPr>
            <a:cxnSpLocks/>
          </p:cNvCxnSpPr>
          <p:nvPr userDrawn="1"/>
        </p:nvCxnSpPr>
        <p:spPr>
          <a:xfrm>
            <a:off x="6787587" y="5735256"/>
            <a:ext cx="0" cy="112274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Line 3">
            <a:extLst>
              <a:ext uri="{FF2B5EF4-FFF2-40B4-BE49-F238E27FC236}">
                <a16:creationId xmlns:a16="http://schemas.microsoft.com/office/drawing/2014/main" id="{BDDB5CCA-5ECB-A340-93A3-317A9FA46979}"/>
              </a:ext>
            </a:extLst>
          </p:cNvPr>
          <p:cNvCxnSpPr>
            <a:cxnSpLocks/>
          </p:cNvCxnSpPr>
          <p:nvPr userDrawn="1"/>
        </p:nvCxnSpPr>
        <p:spPr>
          <a:xfrm>
            <a:off x="8452413" y="1597306"/>
            <a:ext cx="0" cy="5260694"/>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8" name="Graphic 17">
            <a:extLst>
              <a:ext uri="{FF2B5EF4-FFF2-40B4-BE49-F238E27FC236}">
                <a16:creationId xmlns:a16="http://schemas.microsoft.com/office/drawing/2014/main" id="{03740270-B6F8-524F-A830-9A30066563A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401323" y="6161376"/>
            <a:ext cx="3445039" cy="364769"/>
          </a:xfrm>
          <a:prstGeom prst="rect">
            <a:avLst/>
          </a:prstGeom>
        </p:spPr>
      </p:pic>
      <p:sp>
        <p:nvSpPr>
          <p:cNvPr id="2" name="Title"/>
          <p:cNvSpPr>
            <a:spLocks noGrp="1"/>
          </p:cNvSpPr>
          <p:nvPr>
            <p:ph type="ctrTitle" hasCustomPrompt="1"/>
          </p:nvPr>
        </p:nvSpPr>
        <p:spPr bwMode="blackWhite">
          <a:xfrm>
            <a:off x="1089144" y="1557666"/>
            <a:ext cx="5500897" cy="854080"/>
          </a:xfrm>
          <a:prstGeom prst="rect">
            <a:avLst/>
          </a:prstGeom>
          <a:noFill/>
          <a:ln w="38100">
            <a:noFill/>
          </a:ln>
        </p:spPr>
        <p:txBody>
          <a:bodyPr wrap="square" lIns="0" tIns="0" rIns="0" bIns="0" anchor="t" anchorCtr="0">
            <a:spAutoFit/>
          </a:bodyPr>
          <a:lstStyle>
            <a:lvl1pPr algn="l">
              <a:defRPr sz="6000" b="0" i="1" cap="none" spc="0" baseline="0">
                <a:solidFill>
                  <a:schemeClr val="tx2"/>
                </a:solidFill>
                <a:latin typeface="Franklin Gothic Medium" panose="020B0603020102020204" pitchFamily="34" charset="0"/>
              </a:defRPr>
            </a:lvl1pPr>
          </a:lstStyle>
          <a:p>
            <a:r>
              <a:rPr lang="en-US"/>
              <a:t>Thank You</a:t>
            </a:r>
          </a:p>
        </p:txBody>
      </p:sp>
      <p:sp>
        <p:nvSpPr>
          <p:cNvPr id="23" name="Slide Number">
            <a:extLst>
              <a:ext uri="{FF2B5EF4-FFF2-40B4-BE49-F238E27FC236}">
                <a16:creationId xmlns:a16="http://schemas.microsoft.com/office/drawing/2014/main" id="{ACFC5D5C-1C9B-F148-A910-72ADDA93ABF0}"/>
              </a:ext>
            </a:extLst>
          </p:cNvPr>
          <p:cNvSpPr>
            <a:spLocks noGrp="1"/>
          </p:cNvSpPr>
          <p:nvPr>
            <p:ph type="sldNum" sz="quarter" idx="12"/>
          </p:nvPr>
        </p:nvSpPr>
        <p:spPr>
          <a:xfrm>
            <a:off x="8474334" y="6181281"/>
            <a:ext cx="365760" cy="365760"/>
          </a:xfrm>
        </p:spPr>
        <p:txBody>
          <a:bodyPr/>
          <a:lstStyle>
            <a:lvl1pPr>
              <a:defRPr>
                <a:solidFill>
                  <a:schemeClr val="tx1"/>
                </a:solidFill>
              </a:defRPr>
            </a:lvl1pPr>
          </a:lstStyle>
          <a:p>
            <a:fld id="{8A7A6979-0714-4377-B894-6BE4C2D6E202}" type="slidenum">
              <a:rPr lang="en-US" smtClean="0"/>
              <a:pPr/>
              <a:t>‹#›</a:t>
            </a:fld>
            <a:endParaRPr lang="en-US"/>
          </a:p>
        </p:txBody>
      </p:sp>
      <p:sp>
        <p:nvSpPr>
          <p:cNvPr id="26" name="Text Placeholder 8">
            <a:extLst>
              <a:ext uri="{FF2B5EF4-FFF2-40B4-BE49-F238E27FC236}">
                <a16:creationId xmlns:a16="http://schemas.microsoft.com/office/drawing/2014/main" id="{8AD8BBF2-2579-5B4F-8005-9E4A00177E7E}"/>
              </a:ext>
            </a:extLst>
          </p:cNvPr>
          <p:cNvSpPr txBox="1">
            <a:spLocks/>
          </p:cNvSpPr>
          <p:nvPr userDrawn="1"/>
        </p:nvSpPr>
        <p:spPr>
          <a:xfrm>
            <a:off x="1021645" y="4647678"/>
            <a:ext cx="5635893" cy="619602"/>
          </a:xfrm>
          <a:prstGeom prst="rect">
            <a:avLst/>
          </a:prstGeom>
        </p:spPr>
        <p:txBody>
          <a:bodyPr vert="horz" lIns="68580" tIns="34290" rIns="68580" bIns="34290" rtlCol="0" anchor="t">
            <a:noAutofit/>
          </a:bodyPr>
          <a:lstStyle>
            <a:lvl1pPr marL="0" indent="0" algn="l" defTabSz="457200" rtl="0" eaLnBrk="1" latinLnBrk="0" hangingPunct="1">
              <a:lnSpc>
                <a:spcPct val="90000"/>
              </a:lnSpc>
              <a:spcBef>
                <a:spcPct val="20000"/>
              </a:spcBef>
              <a:buFontTx/>
              <a:buNone/>
              <a:defRPr sz="1300" kern="1200">
                <a:solidFill>
                  <a:schemeClr val="bg1">
                    <a:lumMod val="50000"/>
                  </a:schemeClr>
                </a:solidFill>
                <a:latin typeface="Arial"/>
                <a:ea typeface="+mn-ea"/>
                <a:cs typeface="Arial"/>
              </a:defRPr>
            </a:lvl1pPr>
            <a:lvl2pPr marL="742950" indent="-285750" algn="l" defTabSz="457200" rtl="0" eaLnBrk="1" latinLnBrk="0" hangingPunct="1">
              <a:spcBef>
                <a:spcPct val="20000"/>
              </a:spcBef>
              <a:buFont typeface="Arial"/>
              <a:buChar char="•"/>
              <a:defRPr sz="1600" kern="1200">
                <a:solidFill>
                  <a:schemeClr val="tx1"/>
                </a:solidFill>
                <a:latin typeface="Arial"/>
                <a:ea typeface="+mn-ea"/>
                <a:cs typeface="Arial"/>
              </a:defRPr>
            </a:lvl2pPr>
            <a:lvl3pPr marL="1143000" indent="-228600" algn="l" defTabSz="457200" rtl="0" eaLnBrk="1" latinLnBrk="0" hangingPunct="1">
              <a:spcBef>
                <a:spcPct val="20000"/>
              </a:spcBef>
              <a:buFont typeface="Lucida Grande"/>
              <a:buChar char="–"/>
              <a:defRPr sz="1600" kern="1200">
                <a:solidFill>
                  <a:schemeClr val="tx1"/>
                </a:solidFill>
                <a:latin typeface="Arial"/>
                <a:ea typeface="+mn-ea"/>
                <a:cs typeface="Arial"/>
              </a:defRPr>
            </a:lvl3pPr>
            <a:lvl4pPr marL="1600200" indent="-228600" algn="l" defTabSz="457200" rtl="0" eaLnBrk="1" latinLnBrk="0" hangingPunct="1">
              <a:spcBef>
                <a:spcPct val="20000"/>
              </a:spcBef>
              <a:buFont typeface="Arial"/>
              <a:buChar char="•"/>
              <a:defRPr sz="1600" kern="1200">
                <a:solidFill>
                  <a:schemeClr val="tx1"/>
                </a:solidFill>
                <a:latin typeface="Arial"/>
                <a:ea typeface="+mn-ea"/>
                <a:cs typeface="Arial"/>
              </a:defRPr>
            </a:lvl4pPr>
            <a:lvl5pPr marL="2057400" indent="-228600" algn="l" defTabSz="457200" rtl="0" eaLnBrk="1" latinLnBrk="0" hangingPunct="1">
              <a:spcBef>
                <a:spcPct val="20000"/>
              </a:spcBef>
              <a:buFont typeface="Arial"/>
              <a:buChar char="»"/>
              <a:defRPr sz="1600" kern="1200">
                <a:solidFill>
                  <a:schemeClr val="tx1"/>
                </a:solidFill>
                <a:latin typeface="Arial"/>
                <a:ea typeface="+mn-ea"/>
                <a:cs typeface="Arial"/>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tabLst>
                <a:tab pos="1329929" algn="l"/>
              </a:tabLst>
            </a:pPr>
            <a:r>
              <a:rPr lang="en-US" sz="1200" err="1">
                <a:solidFill>
                  <a:srgbClr val="FFFFFF"/>
                </a:solidFill>
                <a:latin typeface="Franklin Gothic Medium" panose="020B0603020102020204" pitchFamily="34" charset="0"/>
              </a:rPr>
              <a:t>polytechnic.purdue.edu</a:t>
            </a:r>
            <a:endParaRPr lang="en-US" sz="1200">
              <a:solidFill>
                <a:srgbClr val="FFFFFF"/>
              </a:solidFill>
              <a:latin typeface="Franklin Gothic Medium" panose="020B0603020102020204" pitchFamily="34" charset="0"/>
            </a:endParaRPr>
          </a:p>
          <a:p>
            <a:pPr>
              <a:tabLst>
                <a:tab pos="1329929" algn="l"/>
              </a:tabLst>
            </a:pPr>
            <a:endParaRPr lang="en-US" sz="900">
              <a:solidFill>
                <a:srgbClr val="FFFFFF"/>
              </a:solidFill>
              <a:latin typeface="Franklin Gothic Medium" panose="020B0603020102020204" pitchFamily="34" charset="0"/>
            </a:endParaRPr>
          </a:p>
          <a:p>
            <a:pPr marL="0" indent="0">
              <a:tabLst>
                <a:tab pos="1425575" algn="l"/>
                <a:tab pos="1598613" algn="l"/>
              </a:tabLst>
            </a:pPr>
            <a:r>
              <a:rPr lang="en-US" sz="1050">
                <a:solidFill>
                  <a:srgbClr val="FFFFFF"/>
                </a:solidFill>
                <a:latin typeface="Franklin Gothic Medium" panose="020B0603020102020204" pitchFamily="34" charset="0"/>
              </a:rPr>
              <a:t>	</a:t>
            </a:r>
            <a:r>
              <a:rPr lang="en-US" sz="1200">
                <a:solidFill>
                  <a:srgbClr val="FFFFFF"/>
                </a:solidFill>
                <a:latin typeface="Franklin Gothic Medium" panose="020B0603020102020204" pitchFamily="34" charset="0"/>
              </a:rPr>
              <a:t>/ 	</a:t>
            </a:r>
            <a:r>
              <a:rPr lang="en-US" sz="1200" err="1">
                <a:solidFill>
                  <a:srgbClr val="FFFFFF"/>
                </a:solidFill>
                <a:latin typeface="Franklin Gothic Medium" panose="020B0603020102020204" pitchFamily="34" charset="0"/>
              </a:rPr>
              <a:t>TechPurdue</a:t>
            </a:r>
            <a:endParaRPr lang="en-US" sz="1200">
              <a:solidFill>
                <a:srgbClr val="FFFFFF"/>
              </a:solidFill>
              <a:latin typeface="Franklin Gothic Medium" panose="020B0603020102020204" pitchFamily="34" charset="0"/>
            </a:endParaRPr>
          </a:p>
          <a:p>
            <a:pPr>
              <a:tabLst>
                <a:tab pos="1329929" algn="l"/>
              </a:tabLst>
            </a:pPr>
            <a:endParaRPr lang="en-US" sz="1050">
              <a:solidFill>
                <a:srgbClr val="FFFFFF"/>
              </a:solidFill>
              <a:latin typeface="Franklin Gothic Medium" panose="020B0603020102020204" pitchFamily="34" charset="0"/>
            </a:endParaRPr>
          </a:p>
        </p:txBody>
      </p:sp>
      <p:pic>
        <p:nvPicPr>
          <p:cNvPr id="27" name="Picture 26">
            <a:extLst>
              <a:ext uri="{FF2B5EF4-FFF2-40B4-BE49-F238E27FC236}">
                <a16:creationId xmlns:a16="http://schemas.microsoft.com/office/drawing/2014/main" id="{553D6B6F-D7FF-2A40-8370-C69415ED507C}"/>
              </a:ext>
            </a:extLst>
          </p:cNvPr>
          <p:cNvPicPr>
            <a:picLocks noChangeAspect="1"/>
          </p:cNvPicPr>
          <p:nvPr userDrawn="1"/>
        </p:nvPicPr>
        <p:blipFill>
          <a:blip r:embed="rId4"/>
          <a:stretch>
            <a:fillRect/>
          </a:stretch>
        </p:blipFill>
        <p:spPr>
          <a:xfrm>
            <a:off x="1086285" y="4996114"/>
            <a:ext cx="1283716" cy="224028"/>
          </a:xfrm>
          <a:prstGeom prst="rect">
            <a:avLst/>
          </a:prstGeom>
        </p:spPr>
      </p:pic>
      <p:sp>
        <p:nvSpPr>
          <p:cNvPr id="28" name="Text Placeholder 4">
            <a:extLst>
              <a:ext uri="{FF2B5EF4-FFF2-40B4-BE49-F238E27FC236}">
                <a16:creationId xmlns:a16="http://schemas.microsoft.com/office/drawing/2014/main" id="{AF0D9BF2-CC1D-2849-845E-6A8A63C4A4CB}"/>
              </a:ext>
            </a:extLst>
          </p:cNvPr>
          <p:cNvSpPr>
            <a:spLocks noGrp="1"/>
          </p:cNvSpPr>
          <p:nvPr>
            <p:ph type="body" sz="quarter" idx="13" hasCustomPrompt="1"/>
          </p:nvPr>
        </p:nvSpPr>
        <p:spPr>
          <a:xfrm>
            <a:off x="1086285" y="2966523"/>
            <a:ext cx="5321808" cy="338328"/>
          </a:xfrm>
        </p:spPr>
        <p:txBody>
          <a:bodyPr lIns="0" tIns="0" rIns="0" bIns="0"/>
          <a:lstStyle>
            <a:lvl1pPr marL="4763" indent="0">
              <a:buNone/>
              <a:tabLst/>
              <a:defRPr sz="2200" b="1" i="0">
                <a:solidFill>
                  <a:srgbClr val="CFB991"/>
                </a:solidFill>
                <a:latin typeface="Franklin Gothic Demi Cond" panose="020B0603020102020204" pitchFamily="34" charset="0"/>
              </a:defRPr>
            </a:lvl1pPr>
          </a:lstStyle>
          <a:p>
            <a:pPr lvl="0"/>
            <a:r>
              <a:rPr lang="en-US"/>
              <a:t>Your Name</a:t>
            </a:r>
          </a:p>
        </p:txBody>
      </p:sp>
      <p:sp>
        <p:nvSpPr>
          <p:cNvPr id="29" name="Text Placeholder 4">
            <a:extLst>
              <a:ext uri="{FF2B5EF4-FFF2-40B4-BE49-F238E27FC236}">
                <a16:creationId xmlns:a16="http://schemas.microsoft.com/office/drawing/2014/main" id="{9D4392CA-F360-BB4D-8735-CC02EA6BF736}"/>
              </a:ext>
            </a:extLst>
          </p:cNvPr>
          <p:cNvSpPr>
            <a:spLocks noGrp="1"/>
          </p:cNvSpPr>
          <p:nvPr>
            <p:ph type="body" sz="quarter" idx="14" hasCustomPrompt="1"/>
          </p:nvPr>
        </p:nvSpPr>
        <p:spPr>
          <a:xfrm>
            <a:off x="1086285" y="3301615"/>
            <a:ext cx="5321808" cy="338328"/>
          </a:xfrm>
        </p:spPr>
        <p:txBody>
          <a:bodyPr lIns="0" tIns="0" rIns="0" bIns="0">
            <a:normAutofit/>
          </a:bodyPr>
          <a:lstStyle>
            <a:lvl1pPr marL="4763" indent="0">
              <a:buNone/>
              <a:tabLst/>
              <a:defRPr sz="1400" b="1" i="0">
                <a:solidFill>
                  <a:srgbClr val="FFFFFF"/>
                </a:solidFill>
                <a:latin typeface="Franklin Gothic Demi Cond" panose="020B0603020102020204" pitchFamily="34" charset="0"/>
              </a:defRPr>
            </a:lvl1pPr>
          </a:lstStyle>
          <a:p>
            <a:pPr lvl="0"/>
            <a:r>
              <a:rPr lang="en-US"/>
              <a:t>Your Title</a:t>
            </a:r>
          </a:p>
        </p:txBody>
      </p:sp>
      <p:sp>
        <p:nvSpPr>
          <p:cNvPr id="30" name="Text Placeholder 4">
            <a:extLst>
              <a:ext uri="{FF2B5EF4-FFF2-40B4-BE49-F238E27FC236}">
                <a16:creationId xmlns:a16="http://schemas.microsoft.com/office/drawing/2014/main" id="{BFB0BAA0-29C0-B345-B95A-FCF294CB7428}"/>
              </a:ext>
            </a:extLst>
          </p:cNvPr>
          <p:cNvSpPr>
            <a:spLocks noGrp="1"/>
          </p:cNvSpPr>
          <p:nvPr>
            <p:ph type="body" sz="quarter" idx="15" hasCustomPrompt="1"/>
          </p:nvPr>
        </p:nvSpPr>
        <p:spPr>
          <a:xfrm>
            <a:off x="1086285" y="3521300"/>
            <a:ext cx="5321808" cy="338328"/>
          </a:xfrm>
        </p:spPr>
        <p:txBody>
          <a:bodyPr lIns="0" tIns="0" rIns="0" bIns="0">
            <a:normAutofit/>
          </a:bodyPr>
          <a:lstStyle>
            <a:lvl1pPr marL="4763" indent="0">
              <a:buNone/>
              <a:tabLst/>
              <a:defRPr sz="1400" b="1" i="0">
                <a:solidFill>
                  <a:srgbClr val="FFFFFF"/>
                </a:solidFill>
                <a:latin typeface="Franklin Gothic Demi Cond" panose="020B0603020102020204" pitchFamily="34" charset="0"/>
              </a:defRPr>
            </a:lvl1pPr>
          </a:lstStyle>
          <a:p>
            <a:pPr lvl="0"/>
            <a:r>
              <a:rPr lang="en-US"/>
              <a:t>Your School/Department/Office</a:t>
            </a:r>
          </a:p>
        </p:txBody>
      </p:sp>
      <p:sp>
        <p:nvSpPr>
          <p:cNvPr id="31" name="Text Placeholder 4">
            <a:extLst>
              <a:ext uri="{FF2B5EF4-FFF2-40B4-BE49-F238E27FC236}">
                <a16:creationId xmlns:a16="http://schemas.microsoft.com/office/drawing/2014/main" id="{4C5C1FD7-4419-8745-90CB-49EB95276C8F}"/>
              </a:ext>
            </a:extLst>
          </p:cNvPr>
          <p:cNvSpPr>
            <a:spLocks noGrp="1"/>
          </p:cNvSpPr>
          <p:nvPr>
            <p:ph type="body" sz="quarter" idx="16" hasCustomPrompt="1"/>
          </p:nvPr>
        </p:nvSpPr>
        <p:spPr>
          <a:xfrm>
            <a:off x="1086285" y="3761883"/>
            <a:ext cx="5321808" cy="338328"/>
          </a:xfrm>
        </p:spPr>
        <p:txBody>
          <a:bodyPr lIns="0" tIns="0" rIns="0" bIns="0">
            <a:normAutofit/>
          </a:bodyPr>
          <a:lstStyle>
            <a:lvl1pPr marL="4763" indent="0">
              <a:buNone/>
              <a:tabLst/>
              <a:defRPr sz="1400" b="1" i="0">
                <a:solidFill>
                  <a:srgbClr val="FFFFFF"/>
                </a:solidFill>
                <a:latin typeface="Franklin Gothic Demi Cond" panose="020B0603020102020204" pitchFamily="34" charset="0"/>
              </a:defRPr>
            </a:lvl1pPr>
          </a:lstStyle>
          <a:p>
            <a:pPr lvl="0"/>
            <a:r>
              <a:rPr lang="en-US" err="1"/>
              <a:t>email@purdue.edu</a:t>
            </a:r>
            <a:endParaRPr lang="en-US"/>
          </a:p>
        </p:txBody>
      </p:sp>
    </p:spTree>
    <p:extLst>
      <p:ext uri="{BB962C8B-B14F-4D97-AF65-F5344CB8AC3E}">
        <p14:creationId xmlns:p14="http://schemas.microsoft.com/office/powerpoint/2010/main" val="69532377"/>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orient="horz" pos="3960">
          <p15:clr>
            <a:srgbClr val="FBAE40"/>
          </p15:clr>
        </p15:guide>
        <p15:guide id="4" pos="4464">
          <p15:clr>
            <a:srgbClr val="FBAE40"/>
          </p15:clr>
        </p15:guide>
        <p15:guide id="5" pos="5136">
          <p15:clr>
            <a:srgbClr val="FBAE40"/>
          </p15:clr>
        </p15:guide>
        <p15:guide id="6" orient="horz" pos="4080">
          <p15:clr>
            <a:srgbClr val="FBAE40"/>
          </p15:clr>
        </p15:guide>
        <p15:guide id="7" pos="696" userDrawn="1">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1606045" y="964692"/>
            <a:ext cx="5937755"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p>
        </p:txBody>
      </p:sp>
      <p:sp>
        <p:nvSpPr>
          <p:cNvPr id="3" name="Text Placeholder 2"/>
          <p:cNvSpPr>
            <a:spLocks noGrp="1"/>
          </p:cNvSpPr>
          <p:nvPr>
            <p:ph type="body" idx="1"/>
          </p:nvPr>
        </p:nvSpPr>
        <p:spPr>
          <a:xfrm>
            <a:off x="1606045" y="2638045"/>
            <a:ext cx="5937755" cy="310198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Slide Number Placeholder 5"/>
          <p:cNvSpPr>
            <a:spLocks noGrp="1"/>
          </p:cNvSpPr>
          <p:nvPr>
            <p:ph type="sldNum" sz="quarter" idx="4"/>
          </p:nvPr>
        </p:nvSpPr>
        <p:spPr>
          <a:xfrm>
            <a:off x="8474334" y="6181281"/>
            <a:ext cx="365760" cy="365760"/>
          </a:xfrm>
          <a:prstGeom prst="ellipse">
            <a:avLst/>
          </a:prstGeom>
          <a:noFill/>
        </p:spPr>
        <p:txBody>
          <a:bodyPr vert="horz" lIns="18288" tIns="45720" rIns="18288" bIns="45720" rtlCol="0" anchor="ctr">
            <a:noAutofit/>
          </a:bodyPr>
          <a:lstStyle>
            <a:lvl1pPr algn="ctr">
              <a:defRPr sz="1000" b="0" i="0" spc="0" baseline="0">
                <a:solidFill>
                  <a:schemeClr val="tx1"/>
                </a:solidFill>
                <a:latin typeface="Franklin Gothic Medium" panose="020B0603020102020204" pitchFamily="34" charset="0"/>
              </a:defRPr>
            </a:lvl1pPr>
          </a:lstStyle>
          <a:p>
            <a:fld id="{8A7A6979-0714-4377-B894-6BE4C2D6E202}" type="slidenum">
              <a:rPr lang="en-US" smtClean="0"/>
              <a:pPr/>
              <a:t>‹#›</a:t>
            </a:fld>
            <a:endParaRPr lang="en-US"/>
          </a:p>
        </p:txBody>
      </p:sp>
      <p:pic>
        <p:nvPicPr>
          <p:cNvPr id="10" name="Picture 9">
            <a:extLst>
              <a:ext uri="{FF2B5EF4-FFF2-40B4-BE49-F238E27FC236}">
                <a16:creationId xmlns:a16="http://schemas.microsoft.com/office/drawing/2014/main" id="{4C452618-3385-A144-9111-5C9452F3601E}"/>
              </a:ext>
            </a:extLst>
          </p:cNvPr>
          <p:cNvPicPr>
            <a:picLocks noChangeAspect="1"/>
          </p:cNvPicPr>
          <p:nvPr/>
        </p:nvPicPr>
        <p:blipFill>
          <a:blip r:embed="rId8"/>
          <a:stretch>
            <a:fillRect/>
          </a:stretch>
        </p:blipFill>
        <p:spPr>
          <a:xfrm>
            <a:off x="410543" y="6160385"/>
            <a:ext cx="3454400" cy="365760"/>
          </a:xfrm>
          <a:prstGeom prst="rect">
            <a:avLst/>
          </a:prstGeom>
        </p:spPr>
      </p:pic>
    </p:spTree>
    <p:extLst>
      <p:ext uri="{BB962C8B-B14F-4D97-AF65-F5344CB8AC3E}">
        <p14:creationId xmlns:p14="http://schemas.microsoft.com/office/powerpoint/2010/main" val="3595336832"/>
      </p:ext>
    </p:extLst>
  </p:cSld>
  <p:clrMap bg1="lt1" tx1="dk1" bg2="lt2" tx2="dk2" accent1="accent1" accent2="accent2" accent3="accent3" accent4="accent4" accent5="accent5" accent6="accent6" hlink="hlink" folHlink="folHlink"/>
  <p:sldLayoutIdLst>
    <p:sldLayoutId id="2147483709" r:id="rId1"/>
    <p:sldLayoutId id="2147483720" r:id="rId2"/>
    <p:sldLayoutId id="2147483721" r:id="rId3"/>
    <p:sldLayoutId id="2147483722" r:id="rId4"/>
    <p:sldLayoutId id="2147483723" r:id="rId5"/>
    <p:sldLayoutId id="2147483724" r:id="rId6"/>
  </p:sldLayoutIdLst>
  <p:hf hdr="0" ftr="0"/>
  <p:txStyles>
    <p:titleStyle>
      <a:lvl1pPr algn="ctr" defTabSz="914400" rtl="0" eaLnBrk="1" latinLnBrk="0" hangingPunct="1">
        <a:lnSpc>
          <a:spcPct val="90000"/>
        </a:lnSpc>
        <a:spcBef>
          <a:spcPct val="0"/>
        </a:spcBef>
        <a:buNone/>
        <a:defRPr sz="2600" kern="1200" cap="all" spc="200" baseline="0">
          <a:solidFill>
            <a:srgbClr val="262626"/>
          </a:solidFill>
          <a:latin typeface="Franklin Gothic Medium" panose="020B0603020102020204" pitchFamily="34" charset="0"/>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Franklin Gothic Medium" panose="020B0603020102020204" pitchFamily="34" charset="0"/>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Franklin Gothic Medium" panose="020B0603020102020204" pitchFamily="34" charset="0"/>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Franklin Gothic Medium" panose="020B0603020102020204" pitchFamily="34" charset="0"/>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Franklin Gothic Medium" panose="020B0603020102020204" pitchFamily="34" charset="0"/>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Franklin Gothic Medium" panose="020B0603020102020204" pitchFamily="34" charset="0"/>
          <a:ea typeface="+mn-ea"/>
          <a:cs typeface="+mn-cs"/>
        </a:defRPr>
      </a:lvl5pPr>
      <a:lvl6pPr marL="13144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59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28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2880" userDrawn="1">
          <p15:clr>
            <a:srgbClr val="F26B43"/>
          </p15:clr>
        </p15:guide>
        <p15:guide id="3" orient="horz" pos="4056" userDrawn="1">
          <p15:clr>
            <a:srgbClr val="F26B43"/>
          </p15:clr>
        </p15:guide>
        <p15:guide id="4" orient="horz" pos="3936"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2.jpe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EF5213-C76F-4A45-B965-D8994CB33A6B}"/>
              </a:ext>
            </a:extLst>
          </p:cNvPr>
          <p:cNvSpPr>
            <a:spLocks noGrp="1"/>
          </p:cNvSpPr>
          <p:nvPr>
            <p:ph type="ctrTitle"/>
          </p:nvPr>
        </p:nvSpPr>
        <p:spPr>
          <a:xfrm>
            <a:off x="1116115" y="1626244"/>
            <a:ext cx="6329713" cy="738664"/>
          </a:xfrm>
        </p:spPr>
        <p:txBody>
          <a:bodyPr/>
          <a:lstStyle/>
          <a:p>
            <a:r>
              <a:rPr lang="en-US" altLang="ko-KR" dirty="0">
                <a:latin typeface="Franklin Gothic Medium"/>
                <a:ea typeface="돋움"/>
              </a:rPr>
              <a:t>Project 9</a:t>
            </a:r>
            <a:r>
              <a:rPr lang="en-US" dirty="0">
                <a:latin typeface="Franklin Gothic Medium"/>
                <a:ea typeface="돋움"/>
              </a:rPr>
              <a:t> </a:t>
            </a:r>
            <a:r>
              <a:rPr lang="en-US" dirty="0">
                <a:latin typeface="Franklin Gothic Medium"/>
              </a:rPr>
              <a:t>Demo</a:t>
            </a:r>
          </a:p>
        </p:txBody>
      </p:sp>
      <p:sp>
        <p:nvSpPr>
          <p:cNvPr id="3" name="Subtitle 2">
            <a:extLst>
              <a:ext uri="{FF2B5EF4-FFF2-40B4-BE49-F238E27FC236}">
                <a16:creationId xmlns:a16="http://schemas.microsoft.com/office/drawing/2014/main" id="{4D7A6969-BC48-7946-A229-7F7ECCB1A500}"/>
              </a:ext>
            </a:extLst>
          </p:cNvPr>
          <p:cNvSpPr>
            <a:spLocks noGrp="1"/>
          </p:cNvSpPr>
          <p:nvPr>
            <p:ph type="subTitle" idx="1"/>
          </p:nvPr>
        </p:nvSpPr>
        <p:spPr>
          <a:xfrm>
            <a:off x="1346635" y="2364908"/>
            <a:ext cx="6921383" cy="959237"/>
          </a:xfrm>
        </p:spPr>
        <p:txBody>
          <a:bodyPr/>
          <a:lstStyle/>
          <a:p>
            <a:r>
              <a:rPr lang="en-US" altLang="ko-KR" sz="3200" dirty="0">
                <a:latin typeface="Franklin Gothic Demi Cond"/>
                <a:ea typeface="돋움"/>
              </a:rPr>
              <a:t>Beacon-Based IoT System Use in the Office</a:t>
            </a:r>
          </a:p>
          <a:p>
            <a:endParaRPr lang="en-US" altLang="ko-KR" dirty="0">
              <a:ea typeface="돋움"/>
            </a:endParaRPr>
          </a:p>
        </p:txBody>
      </p:sp>
      <p:sp>
        <p:nvSpPr>
          <p:cNvPr id="4" name="Slide Number Placeholder 3">
            <a:extLst>
              <a:ext uri="{FF2B5EF4-FFF2-40B4-BE49-F238E27FC236}">
                <a16:creationId xmlns:a16="http://schemas.microsoft.com/office/drawing/2014/main" id="{6D0B7BD6-8079-4641-970F-A9457147C5CF}"/>
              </a:ext>
            </a:extLst>
          </p:cNvPr>
          <p:cNvSpPr>
            <a:spLocks noGrp="1"/>
          </p:cNvSpPr>
          <p:nvPr>
            <p:ph type="sldNum" sz="quarter" idx="12"/>
          </p:nvPr>
        </p:nvSpPr>
        <p:spPr/>
        <p:txBody>
          <a:bodyPr/>
          <a:lstStyle/>
          <a:p>
            <a:fld id="{8A7A6979-0714-4377-B894-6BE4C2D6E202}" type="slidenum">
              <a:rPr lang="en-US" smtClean="0"/>
              <a:pPr/>
              <a:t>1</a:t>
            </a:fld>
            <a:endParaRPr lang="en-US"/>
          </a:p>
        </p:txBody>
      </p:sp>
      <p:sp>
        <p:nvSpPr>
          <p:cNvPr id="5" name="Text Placeholder 4">
            <a:extLst>
              <a:ext uri="{FF2B5EF4-FFF2-40B4-BE49-F238E27FC236}">
                <a16:creationId xmlns:a16="http://schemas.microsoft.com/office/drawing/2014/main" id="{758CADFE-CE64-F940-8FC7-705D726D9FFD}"/>
              </a:ext>
            </a:extLst>
          </p:cNvPr>
          <p:cNvSpPr>
            <a:spLocks noGrp="1"/>
          </p:cNvSpPr>
          <p:nvPr>
            <p:ph type="body" sz="quarter" idx="13"/>
          </p:nvPr>
        </p:nvSpPr>
        <p:spPr>
          <a:xfrm>
            <a:off x="6815738" y="3273398"/>
            <a:ext cx="5392191" cy="2907883"/>
          </a:xfrm>
        </p:spPr>
        <p:txBody>
          <a:bodyPr vert="horz" lIns="0" tIns="0" rIns="0" bIns="0" rtlCol="0" anchor="t">
            <a:normAutofit lnSpcReduction="10000"/>
          </a:bodyPr>
          <a:lstStyle/>
          <a:p>
            <a:pPr marL="4445"/>
            <a:r>
              <a:rPr lang="en-US" dirty="0">
                <a:latin typeface="Franklin Gothic Demi Cond"/>
              </a:rPr>
              <a:t>Sumin  Sohn</a:t>
            </a:r>
            <a:endParaRPr lang="ko-KR" altLang="en-US" dirty="0"/>
          </a:p>
          <a:p>
            <a:pPr marL="4445"/>
            <a:r>
              <a:rPr lang="en-US" dirty="0">
                <a:latin typeface="Franklin Gothic Demi Cond"/>
              </a:rPr>
              <a:t>Taeyeon  Kim</a:t>
            </a:r>
            <a:endParaRPr lang="ko-KR" dirty="0">
              <a:ea typeface="돋움"/>
            </a:endParaRPr>
          </a:p>
          <a:p>
            <a:pPr marL="4445"/>
            <a:r>
              <a:rPr lang="en-US" dirty="0">
                <a:latin typeface="Franklin Gothic Demi Cond"/>
              </a:rPr>
              <a:t>Jinhyeok  Jeon</a:t>
            </a:r>
          </a:p>
          <a:p>
            <a:pPr marL="4445"/>
            <a:r>
              <a:rPr lang="en-US" dirty="0">
                <a:latin typeface="Franklin Gothic Demi Cond"/>
              </a:rPr>
              <a:t>Sean Gomez</a:t>
            </a:r>
          </a:p>
          <a:p>
            <a:pPr marL="4445"/>
            <a:r>
              <a:rPr lang="en-US" dirty="0" err="1">
                <a:latin typeface="Franklin Gothic Demi Cond"/>
              </a:rPr>
              <a:t>Seockwoo</a:t>
            </a:r>
            <a:r>
              <a:rPr lang="en-US" dirty="0">
                <a:latin typeface="Franklin Gothic Demi Cond"/>
              </a:rPr>
              <a:t>  Lee</a:t>
            </a:r>
          </a:p>
          <a:p>
            <a:pPr marL="4445"/>
            <a:r>
              <a:rPr lang="en-US" dirty="0">
                <a:latin typeface="Franklin Gothic Demi Cond"/>
              </a:rPr>
              <a:t>Taehoon Ha</a:t>
            </a:r>
          </a:p>
          <a:p>
            <a:pPr marL="4445"/>
            <a:r>
              <a:rPr lang="en-US" dirty="0" err="1">
                <a:latin typeface="Franklin Gothic Demi Cond"/>
              </a:rPr>
              <a:t>Byeongjin</a:t>
            </a:r>
            <a:r>
              <a:rPr lang="en-US" dirty="0">
                <a:latin typeface="Franklin Gothic Demi Cond"/>
              </a:rPr>
              <a:t> Kim</a:t>
            </a:r>
          </a:p>
          <a:p>
            <a:pPr marL="4445"/>
            <a:endParaRPr lang="en-US"/>
          </a:p>
          <a:p>
            <a:pPr marL="4445"/>
            <a:endParaRPr lang="en-US"/>
          </a:p>
        </p:txBody>
      </p:sp>
    </p:spTree>
    <p:extLst>
      <p:ext uri="{BB962C8B-B14F-4D97-AF65-F5344CB8AC3E}">
        <p14:creationId xmlns:p14="http://schemas.microsoft.com/office/powerpoint/2010/main" val="1463652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pPr lvl="0">
              <a:defRPr/>
            </a:pPr>
            <a:fld id="{8A7A6979-0714-4377-B894-6BE4C2D6E202}" type="slidenum">
              <a:rPr lang="en-US"/>
              <a:pPr lvl="0">
                <a:defRPr/>
              </a:pPr>
              <a:t>2</a:t>
            </a:fld>
            <a:endParaRPr lang="en-US"/>
          </a:p>
        </p:txBody>
      </p:sp>
      <p:sp>
        <p:nvSpPr>
          <p:cNvPr id="21" name="Title"/>
          <p:cNvSpPr>
            <a:spLocks noGrp="1"/>
          </p:cNvSpPr>
          <p:nvPr>
            <p:ph type="ctrTitle" hasCustomPrompt="1"/>
          </p:nvPr>
        </p:nvSpPr>
        <p:spPr>
          <a:xfrm>
            <a:off x="1117214" y="442674"/>
            <a:ext cx="6925732" cy="443198"/>
          </a:xfrm>
        </p:spPr>
        <p:txBody>
          <a:bodyPr/>
          <a:lstStyle/>
          <a:p>
            <a:pPr>
              <a:defRPr/>
            </a:pPr>
            <a:r>
              <a:rPr lang="en-US" altLang="ko-KR" dirty="0"/>
              <a:t>Team Purpose</a:t>
            </a:r>
          </a:p>
        </p:txBody>
      </p:sp>
      <p:sp>
        <p:nvSpPr>
          <p:cNvPr id="3" name="사각형: 둥근 모서리 2">
            <a:extLst>
              <a:ext uri="{FF2B5EF4-FFF2-40B4-BE49-F238E27FC236}">
                <a16:creationId xmlns:a16="http://schemas.microsoft.com/office/drawing/2014/main" id="{91D8F249-41FD-4010-9F36-6EBA930C1021}"/>
              </a:ext>
            </a:extLst>
          </p:cNvPr>
          <p:cNvSpPr/>
          <p:nvPr/>
        </p:nvSpPr>
        <p:spPr>
          <a:xfrm>
            <a:off x="1117214" y="1159431"/>
            <a:ext cx="2759462" cy="695028"/>
          </a:xfrm>
          <a:prstGeom prst="roundRect">
            <a:avLst/>
          </a:prstGeom>
          <a:solidFill>
            <a:schemeClr val="accent3">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3000" b="1" dirty="0"/>
              <a:t>Using Beacons</a:t>
            </a:r>
            <a:endParaRPr lang="ko-KR" altLang="en-US" sz="3000" b="1" dirty="0"/>
          </a:p>
        </p:txBody>
      </p:sp>
      <p:sp>
        <p:nvSpPr>
          <p:cNvPr id="12" name="사각형: 둥근 모서리 11">
            <a:extLst>
              <a:ext uri="{FF2B5EF4-FFF2-40B4-BE49-F238E27FC236}">
                <a16:creationId xmlns:a16="http://schemas.microsoft.com/office/drawing/2014/main" id="{2064260D-C610-4052-9780-A24AB8CD35EA}"/>
              </a:ext>
            </a:extLst>
          </p:cNvPr>
          <p:cNvSpPr/>
          <p:nvPr/>
        </p:nvSpPr>
        <p:spPr>
          <a:xfrm>
            <a:off x="1117213" y="3044809"/>
            <a:ext cx="3454787" cy="695028"/>
          </a:xfrm>
          <a:prstGeom prst="roundRect">
            <a:avLst/>
          </a:prstGeom>
          <a:solidFill>
            <a:schemeClr val="accent3">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3000" b="1" dirty="0"/>
              <a:t>To Application User</a:t>
            </a:r>
            <a:endParaRPr lang="ko-KR" altLang="en-US" sz="3000" b="1" dirty="0"/>
          </a:p>
        </p:txBody>
      </p:sp>
      <p:cxnSp>
        <p:nvCxnSpPr>
          <p:cNvPr id="6" name="연결선: 꺾임 5">
            <a:extLst>
              <a:ext uri="{FF2B5EF4-FFF2-40B4-BE49-F238E27FC236}">
                <a16:creationId xmlns:a16="http://schemas.microsoft.com/office/drawing/2014/main" id="{1BDE1D96-6217-4042-814B-DE92E0B50F2E}"/>
              </a:ext>
            </a:extLst>
          </p:cNvPr>
          <p:cNvCxnSpPr>
            <a:cxnSpLocks/>
            <a:endCxn id="17" idx="1"/>
          </p:cNvCxnSpPr>
          <p:nvPr/>
        </p:nvCxnSpPr>
        <p:spPr>
          <a:xfrm rot="16200000" flipH="1">
            <a:off x="1573468" y="1977904"/>
            <a:ext cx="558285" cy="333378"/>
          </a:xfrm>
          <a:prstGeom prst="bentConnector2">
            <a:avLst/>
          </a:prstGeom>
        </p:spPr>
        <p:style>
          <a:lnRef idx="1">
            <a:schemeClr val="accent1"/>
          </a:lnRef>
          <a:fillRef idx="0">
            <a:schemeClr val="accent1"/>
          </a:fillRef>
          <a:effectRef idx="0">
            <a:schemeClr val="accent1"/>
          </a:effectRef>
          <a:fontRef idx="minor">
            <a:schemeClr val="tx1"/>
          </a:fontRef>
        </p:style>
      </p:cxnSp>
      <p:sp>
        <p:nvSpPr>
          <p:cNvPr id="17" name="사각형: 둥근 모서리 16">
            <a:extLst>
              <a:ext uri="{FF2B5EF4-FFF2-40B4-BE49-F238E27FC236}">
                <a16:creationId xmlns:a16="http://schemas.microsoft.com/office/drawing/2014/main" id="{EE72DBAF-A619-4A0A-93C8-3F970DE0E1BD}"/>
              </a:ext>
            </a:extLst>
          </p:cNvPr>
          <p:cNvSpPr/>
          <p:nvPr/>
        </p:nvSpPr>
        <p:spPr>
          <a:xfrm>
            <a:off x="2019299" y="2076222"/>
            <a:ext cx="5543551" cy="695028"/>
          </a:xfrm>
          <a:prstGeom prst="roundRect">
            <a:avLst/>
          </a:prstGeom>
          <a:solidFill>
            <a:srgbClr val="89E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t>Identify the user’s real-time Location </a:t>
            </a:r>
            <a:endParaRPr lang="ko-KR" altLang="en-US" sz="2400" b="1" dirty="0"/>
          </a:p>
        </p:txBody>
      </p:sp>
      <p:sp>
        <p:nvSpPr>
          <p:cNvPr id="18" name="사각형: 둥근 모서리 17">
            <a:extLst>
              <a:ext uri="{FF2B5EF4-FFF2-40B4-BE49-F238E27FC236}">
                <a16:creationId xmlns:a16="http://schemas.microsoft.com/office/drawing/2014/main" id="{4995C9A7-172F-4986-AE1F-006B5B2FBEBC}"/>
              </a:ext>
            </a:extLst>
          </p:cNvPr>
          <p:cNvSpPr/>
          <p:nvPr/>
        </p:nvSpPr>
        <p:spPr>
          <a:xfrm>
            <a:off x="4152900" y="3958934"/>
            <a:ext cx="3409950" cy="695028"/>
          </a:xfrm>
          <a:prstGeom prst="roundRect">
            <a:avLst/>
          </a:prstGeom>
          <a:solidFill>
            <a:srgbClr val="A0FF93"/>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t>Give information</a:t>
            </a:r>
          </a:p>
          <a:p>
            <a:pPr algn="ctr"/>
            <a:r>
              <a:rPr lang="en-US" altLang="ko-KR" sz="1600" b="1" dirty="0"/>
              <a:t>(about office)</a:t>
            </a:r>
            <a:endParaRPr lang="ko-KR" altLang="en-US" sz="1600" b="1" dirty="0"/>
          </a:p>
        </p:txBody>
      </p:sp>
      <p:sp>
        <p:nvSpPr>
          <p:cNvPr id="19" name="사각형: 둥근 모서리 18">
            <a:extLst>
              <a:ext uri="{FF2B5EF4-FFF2-40B4-BE49-F238E27FC236}">
                <a16:creationId xmlns:a16="http://schemas.microsoft.com/office/drawing/2014/main" id="{65D130CC-6D71-4BD4-A7A1-56C758EAA6F4}"/>
              </a:ext>
            </a:extLst>
          </p:cNvPr>
          <p:cNvSpPr/>
          <p:nvPr/>
        </p:nvSpPr>
        <p:spPr>
          <a:xfrm>
            <a:off x="2105024" y="3958934"/>
            <a:ext cx="1771652" cy="695028"/>
          </a:xfrm>
          <a:prstGeom prst="roundRect">
            <a:avLst/>
          </a:prstGeom>
          <a:solidFill>
            <a:srgbClr val="4FFF9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t>General</a:t>
            </a:r>
            <a:endParaRPr lang="ko-KR" altLang="en-US" sz="2400" b="1" dirty="0"/>
          </a:p>
        </p:txBody>
      </p:sp>
      <p:sp>
        <p:nvSpPr>
          <p:cNvPr id="23" name="사각형: 둥근 모서리 22">
            <a:extLst>
              <a:ext uri="{FF2B5EF4-FFF2-40B4-BE49-F238E27FC236}">
                <a16:creationId xmlns:a16="http://schemas.microsoft.com/office/drawing/2014/main" id="{27473261-C5A9-4B1E-B7C9-943973190036}"/>
              </a:ext>
            </a:extLst>
          </p:cNvPr>
          <p:cNvSpPr/>
          <p:nvPr/>
        </p:nvSpPr>
        <p:spPr>
          <a:xfrm>
            <a:off x="4152900" y="4927521"/>
            <a:ext cx="3409950" cy="806528"/>
          </a:xfrm>
          <a:prstGeom prst="roundRect">
            <a:avLst/>
          </a:prstGeom>
          <a:solidFill>
            <a:srgbClr val="FFE1E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t>Sending a fire evacuation message</a:t>
            </a:r>
            <a:endParaRPr lang="ko-KR" altLang="en-US" sz="2400" b="1" dirty="0"/>
          </a:p>
        </p:txBody>
      </p:sp>
      <p:sp>
        <p:nvSpPr>
          <p:cNvPr id="27" name="사각형: 둥근 모서리 26">
            <a:extLst>
              <a:ext uri="{FF2B5EF4-FFF2-40B4-BE49-F238E27FC236}">
                <a16:creationId xmlns:a16="http://schemas.microsoft.com/office/drawing/2014/main" id="{A4C73264-CC26-4BD1-98F8-96ADDC244AEA}"/>
              </a:ext>
            </a:extLst>
          </p:cNvPr>
          <p:cNvSpPr/>
          <p:nvPr/>
        </p:nvSpPr>
        <p:spPr>
          <a:xfrm>
            <a:off x="2105024" y="4927520"/>
            <a:ext cx="1771652" cy="806529"/>
          </a:xfrm>
          <a:prstGeom prst="roundRect">
            <a:avLst/>
          </a:prstGeom>
          <a:solidFill>
            <a:srgbClr val="FFABA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t>Emergency</a:t>
            </a:r>
          </a:p>
          <a:p>
            <a:pPr algn="ctr"/>
            <a:r>
              <a:rPr lang="en-US" altLang="ko-KR" sz="1600" b="1" dirty="0"/>
              <a:t>(Fire)</a:t>
            </a:r>
            <a:endParaRPr lang="ko-KR" altLang="en-US" sz="1600" b="1" dirty="0"/>
          </a:p>
        </p:txBody>
      </p:sp>
      <p:cxnSp>
        <p:nvCxnSpPr>
          <p:cNvPr id="28" name="연결선: 꺾임 27">
            <a:extLst>
              <a:ext uri="{FF2B5EF4-FFF2-40B4-BE49-F238E27FC236}">
                <a16:creationId xmlns:a16="http://schemas.microsoft.com/office/drawing/2014/main" id="{FD399A8F-DB2C-449F-A78F-98F54ACEC4E7}"/>
              </a:ext>
            </a:extLst>
          </p:cNvPr>
          <p:cNvCxnSpPr>
            <a:cxnSpLocks/>
            <a:endCxn id="19" idx="1"/>
          </p:cNvCxnSpPr>
          <p:nvPr/>
        </p:nvCxnSpPr>
        <p:spPr>
          <a:xfrm rot="16200000" flipH="1">
            <a:off x="1610483" y="3811907"/>
            <a:ext cx="569980" cy="419102"/>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29" name="연결선: 꺾임 28">
            <a:extLst>
              <a:ext uri="{FF2B5EF4-FFF2-40B4-BE49-F238E27FC236}">
                <a16:creationId xmlns:a16="http://schemas.microsoft.com/office/drawing/2014/main" id="{B569B679-BBBF-47D3-9A64-B9016BB5824F}"/>
              </a:ext>
            </a:extLst>
          </p:cNvPr>
          <p:cNvCxnSpPr>
            <a:cxnSpLocks/>
            <a:endCxn id="27" idx="1"/>
          </p:cNvCxnSpPr>
          <p:nvPr/>
        </p:nvCxnSpPr>
        <p:spPr>
          <a:xfrm rot="16200000" flipH="1">
            <a:off x="1373205" y="4598965"/>
            <a:ext cx="1044535" cy="419103"/>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35" name="직선 연결선 34">
            <a:extLst>
              <a:ext uri="{FF2B5EF4-FFF2-40B4-BE49-F238E27FC236}">
                <a16:creationId xmlns:a16="http://schemas.microsoft.com/office/drawing/2014/main" id="{72574368-66CB-4B97-8F0E-9D09A86CF6F6}"/>
              </a:ext>
            </a:extLst>
          </p:cNvPr>
          <p:cNvCxnSpPr>
            <a:cxnSpLocks/>
            <a:stCxn id="19" idx="3"/>
            <a:endCxn id="18" idx="1"/>
          </p:cNvCxnSpPr>
          <p:nvPr/>
        </p:nvCxnSpPr>
        <p:spPr>
          <a:xfrm>
            <a:off x="3876676" y="4306448"/>
            <a:ext cx="276224"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직선 연결선 37">
            <a:extLst>
              <a:ext uri="{FF2B5EF4-FFF2-40B4-BE49-F238E27FC236}">
                <a16:creationId xmlns:a16="http://schemas.microsoft.com/office/drawing/2014/main" id="{BEFF355E-2AE2-4E04-8E8F-2A4412BB4394}"/>
              </a:ext>
            </a:extLst>
          </p:cNvPr>
          <p:cNvCxnSpPr>
            <a:cxnSpLocks/>
          </p:cNvCxnSpPr>
          <p:nvPr/>
        </p:nvCxnSpPr>
        <p:spPr>
          <a:xfrm>
            <a:off x="3876676" y="5331932"/>
            <a:ext cx="276224" cy="0"/>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mc:Choice>
    <mc:Fallback xmlns="" xmlns:c="http://schemas.openxmlformats.org/drawingml/2006/chart" xmlns:dgm="http://schemas.openxmlformats.org/drawingml/2006/diagram" xmlns:dsp="http://schemas.microsoft.com/office/drawing/2008/diagram">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p:cNvSpPr>
            <a:spLocks noGrp="1"/>
          </p:cNvSpPr>
          <p:nvPr>
            <p:ph type="ctrTitle" hasCustomPrompt="1"/>
          </p:nvPr>
        </p:nvSpPr>
        <p:spPr>
          <a:xfrm>
            <a:off x="1109134" y="210086"/>
            <a:ext cx="6925732" cy="512448"/>
          </a:xfrm>
        </p:spPr>
        <p:txBody>
          <a:bodyPr/>
          <a:lstStyle/>
          <a:p>
            <a:pPr>
              <a:defRPr/>
            </a:pPr>
            <a:r>
              <a:rPr lang="en-US" altLang="ko-KR" sz="3700" dirty="0"/>
              <a:t>P</a:t>
            </a:r>
            <a:r>
              <a:rPr lang="ko-KR" altLang="en-US" sz="3700" dirty="0" err="1"/>
              <a:t>rogress</a:t>
            </a:r>
            <a:r>
              <a:rPr lang="ko-KR" altLang="en-US" sz="3700" dirty="0"/>
              <a:t> </a:t>
            </a:r>
            <a:r>
              <a:rPr lang="ko-KR" altLang="en-US" sz="3700" dirty="0" err="1"/>
              <a:t>status</a:t>
            </a:r>
            <a:r>
              <a:rPr lang="ko-KR" altLang="en-US" sz="3700" dirty="0"/>
              <a:t> of </a:t>
            </a:r>
            <a:r>
              <a:rPr lang="ko-KR" altLang="en-US" sz="3700" dirty="0" err="1"/>
              <a:t>the</a:t>
            </a:r>
            <a:r>
              <a:rPr lang="ko-KR" altLang="en-US" sz="3700" dirty="0"/>
              <a:t> </a:t>
            </a:r>
            <a:r>
              <a:rPr lang="ko-KR" altLang="en-US" sz="3700" dirty="0" err="1"/>
              <a:t>project</a:t>
            </a:r>
            <a:endParaRPr lang="ko-KR" altLang="en-US" sz="3700" dirty="0"/>
          </a:p>
        </p:txBody>
      </p:sp>
      <p:sp>
        <p:nvSpPr>
          <p:cNvPr id="3" name="Subhead"/>
          <p:cNvSpPr>
            <a:spLocks noGrp="1"/>
          </p:cNvSpPr>
          <p:nvPr>
            <p:ph type="subTitle" idx="1" hasCustomPrompt="1"/>
          </p:nvPr>
        </p:nvSpPr>
        <p:spPr>
          <a:xfrm>
            <a:off x="1117213" y="1345166"/>
            <a:ext cx="6925733" cy="338554"/>
          </a:xfrm>
        </p:spPr>
        <p:txBody>
          <a:bodyPr/>
          <a:lstStyle/>
          <a:p>
            <a:pPr>
              <a:defRPr/>
            </a:pPr>
            <a:r>
              <a:rPr lang="en-US" altLang="ko-KR" dirty="0"/>
              <a:t>Overview</a:t>
            </a:r>
          </a:p>
        </p:txBody>
      </p:sp>
      <p:sp>
        <p:nvSpPr>
          <p:cNvPr id="5" name="Slide Number"/>
          <p:cNvSpPr>
            <a:spLocks noGrp="1"/>
          </p:cNvSpPr>
          <p:nvPr>
            <p:ph type="sldNum" sz="quarter" idx="4"/>
          </p:nvPr>
        </p:nvSpPr>
        <p:spPr/>
        <p:txBody>
          <a:bodyPr/>
          <a:lstStyle/>
          <a:p>
            <a:pPr lvl="0">
              <a:defRPr/>
            </a:pPr>
            <a:fld id="{8A7A6979-0714-4377-B894-6BE4C2D6E202}" type="slidenum">
              <a:rPr lang="en-US"/>
              <a:pPr lvl="0">
                <a:defRPr/>
              </a:pPr>
              <a:t>3</a:t>
            </a:fld>
            <a:endParaRPr lang="en-US"/>
          </a:p>
        </p:txBody>
      </p:sp>
      <p:pic>
        <p:nvPicPr>
          <p:cNvPr id="6" name="그림 5"/>
          <p:cNvPicPr>
            <a:picLocks noChangeAspect="1"/>
          </p:cNvPicPr>
          <p:nvPr/>
        </p:nvPicPr>
        <p:blipFill rotWithShape="1">
          <a:blip r:embed="rId2"/>
          <a:stretch>
            <a:fillRect/>
          </a:stretch>
        </p:blipFill>
        <p:spPr>
          <a:xfrm>
            <a:off x="5191127" y="1582738"/>
            <a:ext cx="915987" cy="915987"/>
          </a:xfrm>
          <a:prstGeom prst="rect">
            <a:avLst/>
          </a:prstGeom>
        </p:spPr>
      </p:pic>
      <p:pic>
        <p:nvPicPr>
          <p:cNvPr id="8" name="그림 7"/>
          <p:cNvPicPr>
            <a:picLocks noChangeAspect="1"/>
          </p:cNvPicPr>
          <p:nvPr/>
        </p:nvPicPr>
        <p:blipFill rotWithShape="1">
          <a:blip r:embed="rId3"/>
          <a:stretch>
            <a:fillRect/>
          </a:stretch>
        </p:blipFill>
        <p:spPr>
          <a:xfrm>
            <a:off x="3341687" y="3863976"/>
            <a:ext cx="1230313" cy="1230313"/>
          </a:xfrm>
          <a:prstGeom prst="rect">
            <a:avLst/>
          </a:prstGeom>
        </p:spPr>
      </p:pic>
      <p:sp>
        <p:nvSpPr>
          <p:cNvPr id="9" name="화살표: 굽음 8"/>
          <p:cNvSpPr/>
          <p:nvPr/>
        </p:nvSpPr>
        <p:spPr>
          <a:xfrm>
            <a:off x="3794124" y="2455069"/>
            <a:ext cx="1016000" cy="964406"/>
          </a:xfrm>
          <a:prstGeom prst="bentArrow">
            <a:avLst>
              <a:gd name="adj1" fmla="val 25000"/>
              <a:gd name="adj2" fmla="val 25000"/>
              <a:gd name="adj3" fmla="val 25000"/>
              <a:gd name="adj4" fmla="val 43750"/>
            </a:avLst>
          </a:prstGeom>
          <a:solidFill>
            <a:srgbClr val="ECD174"/>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endParaRPr lang="en-US" altLang="ko-KR">
              <a:solidFill>
                <a:schemeClr val="tx1"/>
              </a:solidFill>
            </a:endParaRPr>
          </a:p>
        </p:txBody>
      </p:sp>
      <p:pic>
        <p:nvPicPr>
          <p:cNvPr id="10" name="그림 9"/>
          <p:cNvPicPr>
            <a:picLocks noChangeAspect="1"/>
          </p:cNvPicPr>
          <p:nvPr/>
        </p:nvPicPr>
        <p:blipFill rotWithShape="1">
          <a:blip r:embed="rId4"/>
          <a:stretch>
            <a:fillRect/>
          </a:stretch>
        </p:blipFill>
        <p:spPr>
          <a:xfrm>
            <a:off x="912813" y="4078288"/>
            <a:ext cx="952499" cy="952499"/>
          </a:xfrm>
          <a:prstGeom prst="rect">
            <a:avLst/>
          </a:prstGeom>
        </p:spPr>
      </p:pic>
      <p:pic>
        <p:nvPicPr>
          <p:cNvPr id="11" name="그림 10"/>
          <p:cNvPicPr>
            <a:picLocks noChangeAspect="1"/>
          </p:cNvPicPr>
          <p:nvPr/>
        </p:nvPicPr>
        <p:blipFill rotWithShape="1">
          <a:blip r:embed="rId5"/>
          <a:stretch>
            <a:fillRect/>
          </a:stretch>
        </p:blipFill>
        <p:spPr>
          <a:xfrm>
            <a:off x="6595745" y="3823970"/>
            <a:ext cx="1278573" cy="1278573"/>
          </a:xfrm>
          <a:prstGeom prst="rect">
            <a:avLst/>
          </a:prstGeom>
        </p:spPr>
      </p:pic>
      <p:sp>
        <p:nvSpPr>
          <p:cNvPr id="12" name="화살표: 왼쪽/위쪽 11"/>
          <p:cNvSpPr/>
          <p:nvPr/>
        </p:nvSpPr>
        <p:spPr>
          <a:xfrm rot="16200000">
            <a:off x="6424414" y="2467968"/>
            <a:ext cx="946546" cy="924719"/>
          </a:xfrm>
          <a:prstGeom prst="leftUpArrow">
            <a:avLst>
              <a:gd name="adj1" fmla="val 25000"/>
              <a:gd name="adj2" fmla="val 25000"/>
              <a:gd name="adj3" fmla="val 25000"/>
            </a:avLst>
          </a:prstGeom>
          <a:solidFill>
            <a:srgbClr val="ECD174"/>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endParaRPr lang="en-US" altLang="ko-KR"/>
          </a:p>
        </p:txBody>
      </p:sp>
      <p:sp>
        <p:nvSpPr>
          <p:cNvPr id="13" name="화살표: 오른쪽 12"/>
          <p:cNvSpPr/>
          <p:nvPr/>
        </p:nvSpPr>
        <p:spPr>
          <a:xfrm>
            <a:off x="2079624" y="4296569"/>
            <a:ext cx="1031875" cy="396875"/>
          </a:xfrm>
          <a:prstGeom prst="rightArrow">
            <a:avLst>
              <a:gd name="adj1" fmla="val 50000"/>
              <a:gd name="adj2" fmla="val 50000"/>
            </a:avLst>
          </a:prstGeom>
          <a:solidFill>
            <a:srgbClr val="ECD174"/>
          </a:solidFill>
        </p:spPr>
        <p:style>
          <a:lnRef idx="2">
            <a:schemeClr val="accent1">
              <a:shade val="20000"/>
            </a:schemeClr>
          </a:lnRef>
          <a:fillRef idx="1">
            <a:schemeClr val="accent1"/>
          </a:fillRef>
          <a:effectRef idx="0">
            <a:schemeClr val="accent1"/>
          </a:effectRef>
          <a:fontRef idx="minor">
            <a:schemeClr val="lt1"/>
          </a:fontRef>
        </p:style>
        <p:txBody>
          <a:bodyPr anchor="ctr"/>
          <a:lstStyle/>
          <a:p>
            <a:pPr algn="ctr">
              <a:defRPr/>
            </a:pPr>
            <a:endParaRPr lang="en-US" altLang="ko-KR"/>
          </a:p>
        </p:txBody>
      </p:sp>
      <p:sp>
        <p:nvSpPr>
          <p:cNvPr id="4" name="TextBox 3">
            <a:extLst>
              <a:ext uri="{FF2B5EF4-FFF2-40B4-BE49-F238E27FC236}">
                <a16:creationId xmlns:a16="http://schemas.microsoft.com/office/drawing/2014/main" id="{94EC40E5-885A-4565-A51D-7063F174DF53}"/>
              </a:ext>
            </a:extLst>
          </p:cNvPr>
          <p:cNvSpPr txBox="1"/>
          <p:nvPr/>
        </p:nvSpPr>
        <p:spPr>
          <a:xfrm>
            <a:off x="805656" y="5094289"/>
            <a:ext cx="1166811" cy="369332"/>
          </a:xfrm>
          <a:prstGeom prst="rect">
            <a:avLst/>
          </a:prstGeom>
          <a:noFill/>
        </p:spPr>
        <p:txBody>
          <a:bodyPr wrap="square" rtlCol="0">
            <a:spAutoFit/>
          </a:bodyPr>
          <a:lstStyle/>
          <a:p>
            <a:pPr algn="ctr"/>
            <a:r>
              <a:rPr lang="en-US" altLang="ko-KR" dirty="0"/>
              <a:t>Beacons</a:t>
            </a:r>
            <a:endParaRPr lang="ko-KR" altLang="en-US" dirty="0"/>
          </a:p>
        </p:txBody>
      </p:sp>
      <p:sp>
        <p:nvSpPr>
          <p:cNvPr id="14" name="TextBox 13">
            <a:extLst>
              <a:ext uri="{FF2B5EF4-FFF2-40B4-BE49-F238E27FC236}">
                <a16:creationId xmlns:a16="http://schemas.microsoft.com/office/drawing/2014/main" id="{86E173ED-1A1F-4BB6-82BD-166686222BEB}"/>
              </a:ext>
            </a:extLst>
          </p:cNvPr>
          <p:cNvSpPr txBox="1"/>
          <p:nvPr/>
        </p:nvSpPr>
        <p:spPr>
          <a:xfrm>
            <a:off x="3186654" y="5030787"/>
            <a:ext cx="1544629" cy="646331"/>
          </a:xfrm>
          <a:prstGeom prst="rect">
            <a:avLst/>
          </a:prstGeom>
          <a:noFill/>
        </p:spPr>
        <p:txBody>
          <a:bodyPr wrap="square" rtlCol="0">
            <a:spAutoFit/>
          </a:bodyPr>
          <a:lstStyle/>
          <a:p>
            <a:pPr algn="ctr"/>
            <a:r>
              <a:rPr lang="en-US" altLang="ko-KR" dirty="0"/>
              <a:t>Application</a:t>
            </a:r>
          </a:p>
          <a:p>
            <a:pPr algn="ctr"/>
            <a:r>
              <a:rPr lang="en-US" altLang="ko-KR" dirty="0"/>
              <a:t>(Android)</a:t>
            </a:r>
            <a:endParaRPr lang="ko-KR" altLang="en-US" dirty="0"/>
          </a:p>
        </p:txBody>
      </p:sp>
      <p:sp>
        <p:nvSpPr>
          <p:cNvPr id="15" name="TextBox 14">
            <a:extLst>
              <a:ext uri="{FF2B5EF4-FFF2-40B4-BE49-F238E27FC236}">
                <a16:creationId xmlns:a16="http://schemas.microsoft.com/office/drawing/2014/main" id="{4C20DCE8-B252-41C0-9A46-A2D1F0EBA60D}"/>
              </a:ext>
            </a:extLst>
          </p:cNvPr>
          <p:cNvSpPr txBox="1"/>
          <p:nvPr/>
        </p:nvSpPr>
        <p:spPr>
          <a:xfrm>
            <a:off x="5029201" y="2512982"/>
            <a:ext cx="1266092" cy="646331"/>
          </a:xfrm>
          <a:prstGeom prst="rect">
            <a:avLst/>
          </a:prstGeom>
          <a:noFill/>
        </p:spPr>
        <p:txBody>
          <a:bodyPr wrap="square" rtlCol="0">
            <a:spAutoFit/>
          </a:bodyPr>
          <a:lstStyle/>
          <a:p>
            <a:pPr algn="ctr"/>
            <a:r>
              <a:rPr lang="en-US" altLang="ko-KR" dirty="0"/>
              <a:t>Database</a:t>
            </a:r>
          </a:p>
          <a:p>
            <a:pPr algn="ctr"/>
            <a:r>
              <a:rPr lang="en-US" altLang="ko-KR" dirty="0"/>
              <a:t>(Firebase)</a:t>
            </a:r>
            <a:endParaRPr lang="ko-KR" altLang="en-US" dirty="0"/>
          </a:p>
        </p:txBody>
      </p:sp>
      <p:sp>
        <p:nvSpPr>
          <p:cNvPr id="16" name="TextBox 15">
            <a:extLst>
              <a:ext uri="{FF2B5EF4-FFF2-40B4-BE49-F238E27FC236}">
                <a16:creationId xmlns:a16="http://schemas.microsoft.com/office/drawing/2014/main" id="{EE34944D-79AE-4DD3-B8F3-31F69D90DCEC}"/>
              </a:ext>
            </a:extLst>
          </p:cNvPr>
          <p:cNvSpPr txBox="1"/>
          <p:nvPr/>
        </p:nvSpPr>
        <p:spPr>
          <a:xfrm>
            <a:off x="6515470" y="5102543"/>
            <a:ext cx="1439121" cy="646331"/>
          </a:xfrm>
          <a:prstGeom prst="rect">
            <a:avLst/>
          </a:prstGeom>
          <a:noFill/>
        </p:spPr>
        <p:txBody>
          <a:bodyPr wrap="square" rtlCol="0">
            <a:spAutoFit/>
          </a:bodyPr>
          <a:lstStyle/>
          <a:p>
            <a:pPr algn="ctr"/>
            <a:r>
              <a:rPr lang="en-US" altLang="ko-KR" dirty="0"/>
              <a:t>Raspberry Pi</a:t>
            </a:r>
          </a:p>
          <a:p>
            <a:pPr algn="ctr"/>
            <a:r>
              <a:rPr lang="en-US" altLang="ko-KR" dirty="0"/>
              <a:t>(with Sensor)</a:t>
            </a:r>
            <a:endParaRPr lang="ko-KR" altLang="en-US" dirty="0"/>
          </a:p>
        </p:txBody>
      </p:sp>
    </p:spTree>
  </p:cSld>
  <p:clrMapOvr>
    <a:masterClrMapping/>
  </p:clrMapOvr>
  <mc:AlternateContent xmlns:mc="http://schemas.openxmlformats.org/markup-compatibility/2006" xmlns:p14="http://schemas.microsoft.com/office/powerpoint/2010/main">
    <mc:Choice Requires="p14">
      <p:transition/>
    </mc:Choice>
    <mc:Fallback xmlns="" xmlns:c="http://schemas.openxmlformats.org/drawingml/2006/chart" xmlns:dgm="http://schemas.openxmlformats.org/drawingml/2006/diagram" xmlns:dsp="http://schemas.microsoft.com/office/drawing/2008/diagram">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pPr lvl="0">
              <a:defRPr/>
            </a:pPr>
            <a:fld id="{8A7A6979-0714-4377-B894-6BE4C2D6E202}" type="slidenum">
              <a:rPr lang="en-US"/>
              <a:pPr lvl="0">
                <a:defRPr/>
              </a:pPr>
              <a:t>4</a:t>
            </a:fld>
            <a:endParaRPr lang="en-US"/>
          </a:p>
        </p:txBody>
      </p:sp>
      <p:sp>
        <p:nvSpPr>
          <p:cNvPr id="21" name="Title"/>
          <p:cNvSpPr>
            <a:spLocks noGrp="1"/>
          </p:cNvSpPr>
          <p:nvPr>
            <p:ph type="ctrTitle" hasCustomPrompt="1"/>
          </p:nvPr>
        </p:nvSpPr>
        <p:spPr>
          <a:xfrm>
            <a:off x="1117214" y="442674"/>
            <a:ext cx="6925732" cy="443198"/>
          </a:xfrm>
        </p:spPr>
        <p:txBody>
          <a:bodyPr/>
          <a:lstStyle/>
          <a:p>
            <a:pPr>
              <a:defRPr/>
            </a:pPr>
            <a:r>
              <a:rPr lang="en-US" altLang="ko-KR" dirty="0"/>
              <a:t>Implementation(General)</a:t>
            </a:r>
          </a:p>
        </p:txBody>
      </p:sp>
      <p:pic>
        <p:nvPicPr>
          <p:cNvPr id="6" name="그림 5">
            <a:extLst>
              <a:ext uri="{FF2B5EF4-FFF2-40B4-BE49-F238E27FC236}">
                <a16:creationId xmlns:a16="http://schemas.microsoft.com/office/drawing/2014/main" id="{406391CC-4A7B-4F86-800D-BCA3B7761635}"/>
              </a:ext>
            </a:extLst>
          </p:cNvPr>
          <p:cNvPicPr/>
          <p:nvPr/>
        </p:nvPicPr>
        <p:blipFill>
          <a:blip r:embed="rId2">
            <a:extLst>
              <a:ext uri="{28A0092B-C50C-407E-A947-70E740481C1C}">
                <a14:useLocalDpi xmlns:a14="http://schemas.microsoft.com/office/drawing/2010/main" val="0"/>
              </a:ext>
            </a:extLst>
          </a:blip>
          <a:srcRect/>
          <a:stretch>
            <a:fillRect/>
          </a:stretch>
        </p:blipFill>
        <p:spPr bwMode="auto">
          <a:xfrm>
            <a:off x="1303510" y="1560557"/>
            <a:ext cx="3205426" cy="3435724"/>
          </a:xfrm>
          <a:prstGeom prst="rect">
            <a:avLst/>
          </a:prstGeom>
          <a:noFill/>
          <a:ln>
            <a:noFill/>
          </a:ln>
        </p:spPr>
      </p:pic>
      <p:pic>
        <p:nvPicPr>
          <p:cNvPr id="7" name="그림 6" descr="텍스트이(가) 표시된 사진&#10;&#10;자동 생성된 설명">
            <a:extLst>
              <a:ext uri="{FF2B5EF4-FFF2-40B4-BE49-F238E27FC236}">
                <a16:creationId xmlns:a16="http://schemas.microsoft.com/office/drawing/2014/main" id="{3B282C78-D960-4A5A-89B6-978E9A37B8F6}"/>
              </a:ext>
            </a:extLst>
          </p:cNvPr>
          <p:cNvPicPr/>
          <p:nvPr/>
        </p:nvPicPr>
        <p:blipFill>
          <a:blip r:embed="rId3">
            <a:extLst>
              <a:ext uri="{28A0092B-C50C-407E-A947-70E740481C1C}">
                <a14:useLocalDpi xmlns:a14="http://schemas.microsoft.com/office/drawing/2010/main" val="0"/>
              </a:ext>
            </a:extLst>
          </a:blip>
          <a:srcRect/>
          <a:stretch>
            <a:fillRect/>
          </a:stretch>
        </p:blipFill>
        <p:spPr bwMode="auto">
          <a:xfrm>
            <a:off x="4761724" y="1560557"/>
            <a:ext cx="3218158" cy="3435724"/>
          </a:xfrm>
          <a:prstGeom prst="rect">
            <a:avLst/>
          </a:prstGeom>
          <a:noFill/>
          <a:ln>
            <a:noFill/>
          </a:ln>
        </p:spPr>
      </p:pic>
      <p:sp>
        <p:nvSpPr>
          <p:cNvPr id="8" name="TextBox 7">
            <a:extLst>
              <a:ext uri="{FF2B5EF4-FFF2-40B4-BE49-F238E27FC236}">
                <a16:creationId xmlns:a16="http://schemas.microsoft.com/office/drawing/2014/main" id="{7A4A5EEF-5221-4D4A-ADBA-11B52DE8CDDA}"/>
              </a:ext>
            </a:extLst>
          </p:cNvPr>
          <p:cNvSpPr txBox="1"/>
          <p:nvPr/>
        </p:nvSpPr>
        <p:spPr>
          <a:xfrm>
            <a:off x="1303510" y="5112777"/>
            <a:ext cx="3205426" cy="646331"/>
          </a:xfrm>
          <a:prstGeom prst="rect">
            <a:avLst/>
          </a:prstGeom>
          <a:noFill/>
        </p:spPr>
        <p:txBody>
          <a:bodyPr wrap="square" rtlCol="0">
            <a:spAutoFit/>
          </a:bodyPr>
          <a:lstStyle/>
          <a:p>
            <a:pPr algn="ctr"/>
            <a:r>
              <a:rPr lang="en-US" altLang="ko-KR" sz="1800" b="1" dirty="0">
                <a:effectLst/>
                <a:ea typeface="SimSun" panose="02010600030101010101" pitchFamily="2" charset="-122"/>
              </a:rPr>
              <a:t>Main Screen</a:t>
            </a:r>
          </a:p>
          <a:p>
            <a:pPr algn="ctr"/>
            <a:r>
              <a:rPr lang="en-US" altLang="ko-KR" b="1" dirty="0">
                <a:ea typeface="SimSun" panose="02010600030101010101" pitchFamily="2" charset="-122"/>
              </a:rPr>
              <a:t>(Running application)</a:t>
            </a:r>
            <a:endParaRPr lang="ko-KR" altLang="en-US" b="1" dirty="0"/>
          </a:p>
        </p:txBody>
      </p:sp>
      <p:sp>
        <p:nvSpPr>
          <p:cNvPr id="9" name="TextBox 8">
            <a:extLst>
              <a:ext uri="{FF2B5EF4-FFF2-40B4-BE49-F238E27FC236}">
                <a16:creationId xmlns:a16="http://schemas.microsoft.com/office/drawing/2014/main" id="{A5D38D57-90DE-400E-B354-4498AE4D3876}"/>
              </a:ext>
            </a:extLst>
          </p:cNvPr>
          <p:cNvSpPr txBox="1"/>
          <p:nvPr/>
        </p:nvSpPr>
        <p:spPr>
          <a:xfrm>
            <a:off x="4635066" y="5112777"/>
            <a:ext cx="3344816" cy="646331"/>
          </a:xfrm>
          <a:prstGeom prst="rect">
            <a:avLst/>
          </a:prstGeom>
          <a:noFill/>
        </p:spPr>
        <p:txBody>
          <a:bodyPr wrap="square" rtlCol="0">
            <a:spAutoFit/>
          </a:bodyPr>
          <a:lstStyle/>
          <a:p>
            <a:pPr algn="ctr"/>
            <a:r>
              <a:rPr lang="en-US" altLang="ko-KR" sz="1800" b="1" dirty="0">
                <a:effectLst/>
                <a:ea typeface="SimSun" panose="02010600030101010101" pitchFamily="2" charset="-122"/>
              </a:rPr>
              <a:t>Example Contents</a:t>
            </a:r>
          </a:p>
          <a:p>
            <a:pPr algn="ctr"/>
            <a:r>
              <a:rPr lang="en-US" altLang="ko-KR" b="1" dirty="0">
                <a:ea typeface="SimSun" panose="02010600030101010101" pitchFamily="2" charset="-122"/>
              </a:rPr>
              <a:t>In “MAP”, “OURCOMPANY”</a:t>
            </a:r>
            <a:endParaRPr lang="ko-KR" altLang="en-US" b="1" dirty="0"/>
          </a:p>
        </p:txBody>
      </p:sp>
    </p:spTree>
    <p:extLst>
      <p:ext uri="{BB962C8B-B14F-4D97-AF65-F5344CB8AC3E}">
        <p14:creationId xmlns:p14="http://schemas.microsoft.com/office/powerpoint/2010/main" val="2109187336"/>
      </p:ext>
    </p:extLst>
  </p:cSld>
  <p:clrMapOvr>
    <a:masterClrMapping/>
  </p:clrMapOvr>
  <mc:AlternateContent xmlns:mc="http://schemas.openxmlformats.org/markup-compatibility/2006" xmlns:p14="http://schemas.microsoft.com/office/powerpoint/2010/main">
    <mc:Choice Requires="p14">
      <p:transition/>
    </mc:Choice>
    <mc:Fallback xmlns="" xmlns:c="http://schemas.openxmlformats.org/drawingml/2006/chart" xmlns:dgm="http://schemas.openxmlformats.org/drawingml/2006/diagram" xmlns:dsp="http://schemas.microsoft.com/office/drawing/2008/diagra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pPr lvl="0">
              <a:defRPr/>
            </a:pPr>
            <a:fld id="{8A7A6979-0714-4377-B894-6BE4C2D6E202}" type="slidenum">
              <a:rPr lang="en-US"/>
              <a:pPr lvl="0">
                <a:defRPr/>
              </a:pPr>
              <a:t>5</a:t>
            </a:fld>
            <a:endParaRPr lang="en-US"/>
          </a:p>
        </p:txBody>
      </p:sp>
      <p:sp>
        <p:nvSpPr>
          <p:cNvPr id="21" name="Title"/>
          <p:cNvSpPr>
            <a:spLocks noGrp="1"/>
          </p:cNvSpPr>
          <p:nvPr>
            <p:ph type="ctrTitle" hasCustomPrompt="1"/>
          </p:nvPr>
        </p:nvSpPr>
        <p:spPr>
          <a:xfrm>
            <a:off x="1117214" y="442674"/>
            <a:ext cx="6925732" cy="443198"/>
          </a:xfrm>
        </p:spPr>
        <p:txBody>
          <a:bodyPr/>
          <a:lstStyle/>
          <a:p>
            <a:pPr>
              <a:defRPr/>
            </a:pPr>
            <a:r>
              <a:rPr lang="en-US" altLang="ko-KR"/>
              <a:t>Implementation(In case of Fire)</a:t>
            </a:r>
          </a:p>
        </p:txBody>
      </p:sp>
      <p:pic>
        <p:nvPicPr>
          <p:cNvPr id="2" name="Implementation(Fire)">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rotWithShape="1">
          <a:blip r:embed="rId4"/>
          <a:stretch>
            <a:fillRect/>
          </a:stretch>
        </p:blipFill>
        <p:spPr>
          <a:xfrm>
            <a:off x="1398570" y="1487133"/>
            <a:ext cx="2073275" cy="3679825"/>
          </a:xfrm>
          <a:prstGeom prst="rect">
            <a:avLst/>
          </a:prstGeom>
        </p:spPr>
      </p:pic>
      <p:sp>
        <p:nvSpPr>
          <p:cNvPr id="3" name="TextBox 2"/>
          <p:cNvSpPr txBox="1"/>
          <p:nvPr/>
        </p:nvSpPr>
        <p:spPr>
          <a:xfrm>
            <a:off x="5092253" y="5202127"/>
            <a:ext cx="2950693" cy="369332"/>
          </a:xfrm>
          <a:prstGeom prst="rect">
            <a:avLst/>
          </a:prstGeom>
          <a:noFill/>
        </p:spPr>
        <p:txBody>
          <a:bodyPr wrap="square">
            <a:spAutoFit/>
          </a:bodyPr>
          <a:lstStyle/>
          <a:p>
            <a:pPr lvl="0">
              <a:defRPr/>
            </a:pPr>
            <a:r>
              <a:rPr lang="en-US" altLang="ko-KR" sz="1800" b="1">
                <a:effectLst/>
                <a:ea typeface="SimSun"/>
              </a:rPr>
              <a:t>App screen in a fire situation</a:t>
            </a:r>
            <a:endParaRPr lang="ko-KR" altLang="en-US" b="1"/>
          </a:p>
        </p:txBody>
      </p:sp>
      <p:sp>
        <p:nvSpPr>
          <p:cNvPr id="9" name="TextBox 8"/>
          <p:cNvSpPr txBox="1"/>
          <p:nvPr/>
        </p:nvSpPr>
        <p:spPr>
          <a:xfrm>
            <a:off x="1117214" y="5166958"/>
            <a:ext cx="2635985" cy="646331"/>
          </a:xfrm>
          <a:prstGeom prst="rect">
            <a:avLst/>
          </a:prstGeom>
          <a:noFill/>
        </p:spPr>
        <p:txBody>
          <a:bodyPr wrap="square">
            <a:spAutoFit/>
          </a:bodyPr>
          <a:lstStyle/>
          <a:p>
            <a:pPr algn="ctr">
              <a:defRPr/>
            </a:pPr>
            <a:r>
              <a:rPr lang="en-US" altLang="ko-KR" sz="1800" b="1">
                <a:effectLst/>
                <a:ea typeface="SimSun"/>
              </a:rPr>
              <a:t>Implementation Video</a:t>
            </a:r>
          </a:p>
          <a:p>
            <a:pPr algn="ctr">
              <a:defRPr/>
            </a:pPr>
            <a:r>
              <a:rPr lang="en-US" altLang="ko-KR" b="1">
                <a:ea typeface="SimSun"/>
              </a:rPr>
              <a:t>(In case of Fire)</a:t>
            </a:r>
            <a:endParaRPr lang="ko-KR" altLang="en-US" b="1"/>
          </a:p>
        </p:txBody>
      </p:sp>
      <p:pic>
        <p:nvPicPr>
          <p:cNvPr id="22" name="그림 21"/>
          <p:cNvPicPr>
            <a:picLocks noChangeAspect="1"/>
          </p:cNvPicPr>
          <p:nvPr/>
        </p:nvPicPr>
        <p:blipFill rotWithShape="1">
          <a:blip r:embed="rId5"/>
          <a:stretch>
            <a:fillRect/>
          </a:stretch>
        </p:blipFill>
        <p:spPr>
          <a:xfrm>
            <a:off x="5403243" y="1451663"/>
            <a:ext cx="2157016" cy="3707023"/>
          </a:xfrm>
          <a:prstGeom prst="rect">
            <a:avLst/>
          </a:prstGeom>
        </p:spPr>
      </p:pic>
    </p:spTree>
  </p:cSld>
  <p:clrMapOvr>
    <a:masterClrMapping/>
  </p:clrMapOvr>
  <mc:AlternateContent xmlns:mc="http://schemas.openxmlformats.org/markup-compatibility/2006" xmlns:p14="http://schemas.microsoft.com/office/powerpoint/2010/main">
    <mc:Choice Requires="p14">
      <p:transition/>
    </mc:Choice>
    <mc:Fallback xmlns:dsp="http://schemas.microsoft.com/office/drawing/2008/diagram" xmlns:dgm="http://schemas.openxmlformats.org/drawingml/2006/diagram" xmlns:c="http://schemas.openxmlformats.org/drawingml/2006/chart"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48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pPr lvl="0">
              <a:defRPr/>
            </a:pPr>
            <a:fld id="{8A7A6979-0714-4377-B894-6BE4C2D6E202}" type="slidenum">
              <a:rPr lang="en-US"/>
              <a:pPr lvl="0">
                <a:defRPr/>
              </a:pPr>
              <a:t>6</a:t>
            </a:fld>
            <a:endParaRPr lang="en-US"/>
          </a:p>
        </p:txBody>
      </p:sp>
      <p:sp>
        <p:nvSpPr>
          <p:cNvPr id="21" name="Title"/>
          <p:cNvSpPr>
            <a:spLocks noGrp="1"/>
          </p:cNvSpPr>
          <p:nvPr>
            <p:ph type="ctrTitle" hasCustomPrompt="1"/>
          </p:nvPr>
        </p:nvSpPr>
        <p:spPr>
          <a:xfrm>
            <a:off x="1117214" y="442674"/>
            <a:ext cx="6925732" cy="443198"/>
          </a:xfrm>
        </p:spPr>
        <p:txBody>
          <a:bodyPr/>
          <a:lstStyle/>
          <a:p>
            <a:pPr>
              <a:defRPr/>
            </a:pPr>
            <a:r>
              <a:rPr lang="en-US" altLang="ko-KR" dirty="0"/>
              <a:t>Difficulty &amp; Limit</a:t>
            </a:r>
          </a:p>
        </p:txBody>
      </p:sp>
      <p:sp>
        <p:nvSpPr>
          <p:cNvPr id="19" name="사각형: 둥근 모서리 18">
            <a:extLst>
              <a:ext uri="{FF2B5EF4-FFF2-40B4-BE49-F238E27FC236}">
                <a16:creationId xmlns:a16="http://schemas.microsoft.com/office/drawing/2014/main" id="{446BF7DE-7903-4CCC-B7A3-21F09DD09BD6}"/>
              </a:ext>
            </a:extLst>
          </p:cNvPr>
          <p:cNvSpPr/>
          <p:nvPr/>
        </p:nvSpPr>
        <p:spPr>
          <a:xfrm>
            <a:off x="948674" y="1449322"/>
            <a:ext cx="7190782" cy="843616"/>
          </a:xfrm>
          <a:prstGeom prst="roundRect">
            <a:avLst/>
          </a:prstGeom>
          <a:solidFill>
            <a:srgbClr val="E2CFF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t>Depending on the Type and Version of Beacon</a:t>
            </a:r>
            <a:endParaRPr lang="ko-KR" altLang="en-US" sz="2400" b="1" dirty="0"/>
          </a:p>
        </p:txBody>
      </p:sp>
      <p:sp>
        <p:nvSpPr>
          <p:cNvPr id="23" name="사각형: 둥근 모서리 22">
            <a:extLst>
              <a:ext uri="{FF2B5EF4-FFF2-40B4-BE49-F238E27FC236}">
                <a16:creationId xmlns:a16="http://schemas.microsoft.com/office/drawing/2014/main" id="{7BC337AE-EFA9-4E0F-86E0-73FEBA9DEC4D}"/>
              </a:ext>
            </a:extLst>
          </p:cNvPr>
          <p:cNvSpPr/>
          <p:nvPr/>
        </p:nvSpPr>
        <p:spPr>
          <a:xfrm>
            <a:off x="1664677" y="2443379"/>
            <a:ext cx="5474677" cy="616344"/>
          </a:xfrm>
          <a:prstGeom prst="roundRect">
            <a:avLst/>
          </a:prstGeom>
          <a:solidFill>
            <a:schemeClr val="tx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t>Different Signal Strengths &amp; Range of detection</a:t>
            </a:r>
            <a:endParaRPr lang="ko-KR" altLang="en-US" sz="2000" b="1" dirty="0"/>
          </a:p>
        </p:txBody>
      </p:sp>
      <p:sp>
        <p:nvSpPr>
          <p:cNvPr id="25" name="사각형: 둥근 모서리 24">
            <a:extLst>
              <a:ext uri="{FF2B5EF4-FFF2-40B4-BE49-F238E27FC236}">
                <a16:creationId xmlns:a16="http://schemas.microsoft.com/office/drawing/2014/main" id="{24327852-F73C-4BDB-9025-74BD6ECAFE69}"/>
              </a:ext>
            </a:extLst>
          </p:cNvPr>
          <p:cNvSpPr/>
          <p:nvPr/>
        </p:nvSpPr>
        <p:spPr>
          <a:xfrm>
            <a:off x="4185138" y="4417575"/>
            <a:ext cx="3954319" cy="810407"/>
          </a:xfrm>
          <a:prstGeom prst="roundRect">
            <a:avLst/>
          </a:prstGeom>
          <a:solidFill>
            <a:srgbClr val="FFE7F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t>Overlapping Signals</a:t>
            </a:r>
            <a:endParaRPr lang="ko-KR" altLang="en-US" sz="2400" b="1" dirty="0"/>
          </a:p>
        </p:txBody>
      </p:sp>
      <p:sp>
        <p:nvSpPr>
          <p:cNvPr id="28" name="사각형: 둥근 모서리 27">
            <a:extLst>
              <a:ext uri="{FF2B5EF4-FFF2-40B4-BE49-F238E27FC236}">
                <a16:creationId xmlns:a16="http://schemas.microsoft.com/office/drawing/2014/main" id="{4F5FA823-EE79-4CB9-B8C6-FBDEE45FC9BE}"/>
              </a:ext>
            </a:extLst>
          </p:cNvPr>
          <p:cNvSpPr/>
          <p:nvPr/>
        </p:nvSpPr>
        <p:spPr>
          <a:xfrm>
            <a:off x="4185138" y="3392471"/>
            <a:ext cx="3954318" cy="810407"/>
          </a:xfrm>
          <a:prstGeom prst="roundRect">
            <a:avLst/>
          </a:prstGeom>
          <a:solidFill>
            <a:srgbClr val="FFE7F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t>Can’t get a S</a:t>
            </a:r>
            <a:r>
              <a:rPr lang="en-US" altLang="ko-KR" sz="2400" b="1" i="0" dirty="0">
                <a:solidFill>
                  <a:srgbClr val="000000"/>
                </a:solidFill>
                <a:effectLst/>
              </a:rPr>
              <a:t>ignal </a:t>
            </a:r>
          </a:p>
          <a:p>
            <a:pPr algn="ctr"/>
            <a:r>
              <a:rPr lang="en-US" altLang="ko-KR" sz="2000" b="1" i="0" dirty="0">
                <a:solidFill>
                  <a:srgbClr val="000000"/>
                </a:solidFill>
                <a:effectLst/>
              </a:rPr>
              <a:t>(from a particular coordinate)</a:t>
            </a:r>
            <a:endParaRPr lang="ko-KR" altLang="en-US" sz="2000" b="1" dirty="0"/>
          </a:p>
        </p:txBody>
      </p:sp>
      <p:cxnSp>
        <p:nvCxnSpPr>
          <p:cNvPr id="12" name="연결선: 꺾임 11">
            <a:extLst>
              <a:ext uri="{FF2B5EF4-FFF2-40B4-BE49-F238E27FC236}">
                <a16:creationId xmlns:a16="http://schemas.microsoft.com/office/drawing/2014/main" id="{1586439B-4948-4E03-B630-0E793F5B80E2}"/>
              </a:ext>
            </a:extLst>
          </p:cNvPr>
          <p:cNvCxnSpPr>
            <a:cxnSpLocks/>
            <a:endCxn id="23" idx="1"/>
          </p:cNvCxnSpPr>
          <p:nvPr/>
        </p:nvCxnSpPr>
        <p:spPr>
          <a:xfrm rot="16200000" flipH="1">
            <a:off x="1236077" y="2322951"/>
            <a:ext cx="458614" cy="398586"/>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41" name="사각형: 둥근 모서리 40">
            <a:extLst>
              <a:ext uri="{FF2B5EF4-FFF2-40B4-BE49-F238E27FC236}">
                <a16:creationId xmlns:a16="http://schemas.microsoft.com/office/drawing/2014/main" id="{0EC4A1B9-D89C-4714-8FF9-B58FAD14EFF4}"/>
              </a:ext>
            </a:extLst>
          </p:cNvPr>
          <p:cNvSpPr/>
          <p:nvPr/>
        </p:nvSpPr>
        <p:spPr>
          <a:xfrm>
            <a:off x="2078036" y="3392471"/>
            <a:ext cx="1720241" cy="1835511"/>
          </a:xfrm>
          <a:prstGeom prst="roundRect">
            <a:avLst/>
          </a:prstGeom>
          <a:solidFill>
            <a:srgbClr val="FFE7F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000" b="1" dirty="0"/>
              <a:t>In short </a:t>
            </a:r>
          </a:p>
          <a:p>
            <a:pPr algn="ctr"/>
            <a:r>
              <a:rPr lang="en-US" altLang="ko-KR" sz="2000" b="1" dirty="0"/>
              <a:t>period time</a:t>
            </a:r>
          </a:p>
          <a:p>
            <a:pPr algn="ctr"/>
            <a:r>
              <a:rPr lang="en-US" altLang="ko-KR" sz="1600" b="1" dirty="0"/>
              <a:t>(at Implementation)</a:t>
            </a:r>
            <a:endParaRPr lang="ko-KR" altLang="en-US" sz="1600" b="1" dirty="0"/>
          </a:p>
        </p:txBody>
      </p:sp>
      <p:cxnSp>
        <p:nvCxnSpPr>
          <p:cNvPr id="43" name="연결선: 꺾임 42">
            <a:extLst>
              <a:ext uri="{FF2B5EF4-FFF2-40B4-BE49-F238E27FC236}">
                <a16:creationId xmlns:a16="http://schemas.microsoft.com/office/drawing/2014/main" id="{82ACA739-1A2A-4935-83BF-61FDE9DE3B5C}"/>
              </a:ext>
            </a:extLst>
          </p:cNvPr>
          <p:cNvCxnSpPr>
            <a:cxnSpLocks/>
            <a:endCxn id="41" idx="1"/>
          </p:cNvCxnSpPr>
          <p:nvPr/>
        </p:nvCxnSpPr>
        <p:spPr>
          <a:xfrm rot="16200000" flipH="1">
            <a:off x="1311345" y="3543536"/>
            <a:ext cx="1250504" cy="282878"/>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직선 화살표 연결선 45">
            <a:extLst>
              <a:ext uri="{FF2B5EF4-FFF2-40B4-BE49-F238E27FC236}">
                <a16:creationId xmlns:a16="http://schemas.microsoft.com/office/drawing/2014/main" id="{234C77FE-EB92-4159-9206-82C1F70D01B3}"/>
              </a:ext>
            </a:extLst>
          </p:cNvPr>
          <p:cNvCxnSpPr>
            <a:cxnSpLocks/>
            <a:endCxn id="28" idx="1"/>
          </p:cNvCxnSpPr>
          <p:nvPr/>
        </p:nvCxnSpPr>
        <p:spPr>
          <a:xfrm>
            <a:off x="3798277" y="3797675"/>
            <a:ext cx="3868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직선 화살표 연결선 47">
            <a:extLst>
              <a:ext uri="{FF2B5EF4-FFF2-40B4-BE49-F238E27FC236}">
                <a16:creationId xmlns:a16="http://schemas.microsoft.com/office/drawing/2014/main" id="{D28774E6-5224-4E90-AF1D-DDFE8642EDAD}"/>
              </a:ext>
            </a:extLst>
          </p:cNvPr>
          <p:cNvCxnSpPr>
            <a:cxnSpLocks/>
          </p:cNvCxnSpPr>
          <p:nvPr/>
        </p:nvCxnSpPr>
        <p:spPr>
          <a:xfrm>
            <a:off x="3798277" y="4817765"/>
            <a:ext cx="38686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5250849"/>
      </p:ext>
    </p:extLst>
  </p:cSld>
  <p:clrMapOvr>
    <a:masterClrMapping/>
  </p:clrMapOvr>
  <mc:AlternateContent xmlns:mc="http://schemas.openxmlformats.org/markup-compatibility/2006" xmlns:p14="http://schemas.microsoft.com/office/powerpoint/2010/main">
    <mc:Choice Requires="p14">
      <p:transition/>
    </mc:Choice>
    <mc:Fallback xmlns="" xmlns:c="http://schemas.openxmlformats.org/drawingml/2006/chart" xmlns:dgm="http://schemas.openxmlformats.org/drawingml/2006/diagram" xmlns:dsp="http://schemas.microsoft.com/office/drawing/2008/diagra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pPr lvl="0">
              <a:defRPr/>
            </a:pPr>
            <a:fld id="{8A7A6979-0714-4377-B894-6BE4C2D6E202}" type="slidenum">
              <a:rPr lang="en-US"/>
              <a:pPr lvl="0">
                <a:defRPr/>
              </a:pPr>
              <a:t>7</a:t>
            </a:fld>
            <a:endParaRPr lang="en-US"/>
          </a:p>
        </p:txBody>
      </p:sp>
      <p:sp>
        <p:nvSpPr>
          <p:cNvPr id="21" name="Title"/>
          <p:cNvSpPr>
            <a:spLocks noGrp="1"/>
          </p:cNvSpPr>
          <p:nvPr>
            <p:ph type="ctrTitle" hasCustomPrompt="1"/>
          </p:nvPr>
        </p:nvSpPr>
        <p:spPr>
          <a:xfrm>
            <a:off x="1117214" y="442674"/>
            <a:ext cx="6925732" cy="443198"/>
          </a:xfrm>
        </p:spPr>
        <p:txBody>
          <a:bodyPr/>
          <a:lstStyle/>
          <a:p>
            <a:pPr>
              <a:defRPr/>
            </a:pPr>
            <a:r>
              <a:rPr lang="en-US" altLang="ko-KR" dirty="0"/>
              <a:t>Solution(Improvement)</a:t>
            </a:r>
          </a:p>
        </p:txBody>
      </p:sp>
      <p:sp>
        <p:nvSpPr>
          <p:cNvPr id="19" name="사각형: 둥근 모서리 18">
            <a:extLst>
              <a:ext uri="{FF2B5EF4-FFF2-40B4-BE49-F238E27FC236}">
                <a16:creationId xmlns:a16="http://schemas.microsoft.com/office/drawing/2014/main" id="{446BF7DE-7903-4CCC-B7A3-21F09DD09BD6}"/>
              </a:ext>
            </a:extLst>
          </p:cNvPr>
          <p:cNvSpPr/>
          <p:nvPr/>
        </p:nvSpPr>
        <p:spPr>
          <a:xfrm>
            <a:off x="948673" y="3350085"/>
            <a:ext cx="1689017" cy="961962"/>
          </a:xfrm>
          <a:prstGeom prst="roundRect">
            <a:avLst/>
          </a:prstGeom>
          <a:solidFill>
            <a:srgbClr val="79FFB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solidFill>
                  <a:srgbClr val="000000"/>
                </a:solidFill>
              </a:rPr>
              <a:t>M</a:t>
            </a:r>
            <a:r>
              <a:rPr lang="en-US" altLang="ko-KR" sz="2400" b="1" i="0" dirty="0">
                <a:solidFill>
                  <a:srgbClr val="000000"/>
                </a:solidFill>
                <a:effectLst/>
              </a:rPr>
              <a:t>odifying</a:t>
            </a:r>
          </a:p>
          <a:p>
            <a:pPr algn="ctr"/>
            <a:r>
              <a:rPr lang="en-US" altLang="ko-KR" sz="2400" b="1" i="0" dirty="0">
                <a:solidFill>
                  <a:srgbClr val="000000"/>
                </a:solidFill>
                <a:effectLst/>
              </a:rPr>
              <a:t>code</a:t>
            </a:r>
            <a:r>
              <a:rPr lang="en-US" altLang="ko-KR" sz="2400" b="1" dirty="0"/>
              <a:t> </a:t>
            </a:r>
            <a:endParaRPr lang="ko-KR" altLang="en-US" sz="2400" b="1" dirty="0"/>
          </a:p>
        </p:txBody>
      </p:sp>
      <p:sp>
        <p:nvSpPr>
          <p:cNvPr id="9" name="사각형: 둥근 모서리 8">
            <a:extLst>
              <a:ext uri="{FF2B5EF4-FFF2-40B4-BE49-F238E27FC236}">
                <a16:creationId xmlns:a16="http://schemas.microsoft.com/office/drawing/2014/main" id="{42A5C12F-8C22-4788-BAFA-D31022EDC9C6}"/>
              </a:ext>
            </a:extLst>
          </p:cNvPr>
          <p:cNvSpPr/>
          <p:nvPr/>
        </p:nvSpPr>
        <p:spPr>
          <a:xfrm>
            <a:off x="948673" y="1252698"/>
            <a:ext cx="1689017" cy="882385"/>
          </a:xfrm>
          <a:prstGeom prst="roundRect">
            <a:avLst/>
          </a:prstGeom>
          <a:solidFill>
            <a:srgbClr val="89E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solidFill>
                  <a:srgbClr val="000000"/>
                </a:solidFill>
              </a:rPr>
              <a:t>Placing</a:t>
            </a:r>
          </a:p>
          <a:p>
            <a:pPr algn="ctr"/>
            <a:r>
              <a:rPr lang="en-US" altLang="ko-KR" sz="2400" b="1" dirty="0"/>
              <a:t>Beacons</a:t>
            </a:r>
            <a:endParaRPr lang="ko-KR" altLang="en-US" sz="2400" b="1" dirty="0"/>
          </a:p>
        </p:txBody>
      </p:sp>
      <p:sp>
        <p:nvSpPr>
          <p:cNvPr id="10" name="사각형: 둥근 모서리 9">
            <a:extLst>
              <a:ext uri="{FF2B5EF4-FFF2-40B4-BE49-F238E27FC236}">
                <a16:creationId xmlns:a16="http://schemas.microsoft.com/office/drawing/2014/main" id="{0408EAB1-F9DF-4F79-ADB6-FCF9CBE171BD}"/>
              </a:ext>
            </a:extLst>
          </p:cNvPr>
          <p:cNvSpPr/>
          <p:nvPr/>
        </p:nvSpPr>
        <p:spPr>
          <a:xfrm>
            <a:off x="2853736" y="1257845"/>
            <a:ext cx="5341590" cy="872093"/>
          </a:xfrm>
          <a:prstGeom prst="roundRect">
            <a:avLst/>
          </a:prstGeom>
          <a:solidFill>
            <a:srgbClr val="D1F3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t>Predicting the appropriate distance</a:t>
            </a:r>
            <a:endParaRPr lang="ko-KR" altLang="en-US" sz="2400" b="1" dirty="0"/>
          </a:p>
        </p:txBody>
      </p:sp>
      <p:sp>
        <p:nvSpPr>
          <p:cNvPr id="11" name="사각형: 둥근 모서리 10">
            <a:extLst>
              <a:ext uri="{FF2B5EF4-FFF2-40B4-BE49-F238E27FC236}">
                <a16:creationId xmlns:a16="http://schemas.microsoft.com/office/drawing/2014/main" id="{B26EF609-26DE-425E-9CEF-A92E7ABAB12B}"/>
              </a:ext>
            </a:extLst>
          </p:cNvPr>
          <p:cNvSpPr/>
          <p:nvPr/>
        </p:nvSpPr>
        <p:spPr>
          <a:xfrm>
            <a:off x="964169" y="2395070"/>
            <a:ext cx="3779133" cy="695028"/>
          </a:xfrm>
          <a:prstGeom prst="roundRect">
            <a:avLst/>
          </a:prstGeom>
          <a:solidFill>
            <a:srgbClr val="FFF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b="1" dirty="0"/>
              <a:t>If multiple signals are detected </a:t>
            </a:r>
          </a:p>
          <a:p>
            <a:pPr algn="ctr"/>
            <a:r>
              <a:rPr lang="en-US" altLang="ko-KR" b="1" dirty="0"/>
              <a:t>(at the same time)</a:t>
            </a:r>
            <a:endParaRPr lang="ko-KR" altLang="en-US" b="1" dirty="0"/>
          </a:p>
        </p:txBody>
      </p:sp>
      <p:sp>
        <p:nvSpPr>
          <p:cNvPr id="14" name="사각형: 둥근 모서리 13">
            <a:extLst>
              <a:ext uri="{FF2B5EF4-FFF2-40B4-BE49-F238E27FC236}">
                <a16:creationId xmlns:a16="http://schemas.microsoft.com/office/drawing/2014/main" id="{CE082AE6-A95D-4507-8D5D-C5708CA7F274}"/>
              </a:ext>
            </a:extLst>
          </p:cNvPr>
          <p:cNvSpPr/>
          <p:nvPr/>
        </p:nvSpPr>
        <p:spPr>
          <a:xfrm>
            <a:off x="2853736" y="3350085"/>
            <a:ext cx="5341590" cy="961961"/>
          </a:xfrm>
          <a:prstGeom prst="roundRect">
            <a:avLst/>
          </a:prstGeom>
          <a:solidFill>
            <a:srgbClr val="C5FFD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t>Reject the Update </a:t>
            </a:r>
          </a:p>
          <a:p>
            <a:pPr algn="ctr"/>
            <a:r>
              <a:rPr lang="en-US" altLang="ko-KR" sz="2400" b="1" dirty="0"/>
              <a:t>Except for the first signal</a:t>
            </a:r>
            <a:endParaRPr lang="ko-KR" altLang="en-US" sz="2400" b="1" dirty="0"/>
          </a:p>
        </p:txBody>
      </p:sp>
      <p:sp>
        <p:nvSpPr>
          <p:cNvPr id="15" name="사각형: 둥근 모서리 14">
            <a:extLst>
              <a:ext uri="{FF2B5EF4-FFF2-40B4-BE49-F238E27FC236}">
                <a16:creationId xmlns:a16="http://schemas.microsoft.com/office/drawing/2014/main" id="{264749D8-3174-4567-8965-BFF8DA10F3DB}"/>
              </a:ext>
            </a:extLst>
          </p:cNvPr>
          <p:cNvSpPr/>
          <p:nvPr/>
        </p:nvSpPr>
        <p:spPr>
          <a:xfrm>
            <a:off x="1909285" y="4790196"/>
            <a:ext cx="6286041" cy="961961"/>
          </a:xfrm>
          <a:prstGeom prst="roundRect">
            <a:avLst/>
          </a:prstGeom>
          <a:solidFill>
            <a:srgbClr val="FFDDD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t>The probability of malfunctioning (overlapping) has been significantly reduced</a:t>
            </a:r>
            <a:endParaRPr lang="ko-KR" altLang="en-US" sz="2400" b="1" dirty="0"/>
          </a:p>
        </p:txBody>
      </p:sp>
      <p:cxnSp>
        <p:nvCxnSpPr>
          <p:cNvPr id="4" name="직선 연결선 3">
            <a:extLst>
              <a:ext uri="{FF2B5EF4-FFF2-40B4-BE49-F238E27FC236}">
                <a16:creationId xmlns:a16="http://schemas.microsoft.com/office/drawing/2014/main" id="{58D4778C-1807-489A-B8DC-F888F410D40C}"/>
              </a:ext>
            </a:extLst>
          </p:cNvPr>
          <p:cNvCxnSpPr>
            <a:cxnSpLocks/>
            <a:stCxn id="9" idx="3"/>
            <a:endCxn id="10" idx="1"/>
          </p:cNvCxnSpPr>
          <p:nvPr/>
        </p:nvCxnSpPr>
        <p:spPr>
          <a:xfrm>
            <a:off x="2637690" y="1693891"/>
            <a:ext cx="216046"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22" name="직선 연결선 21">
            <a:extLst>
              <a:ext uri="{FF2B5EF4-FFF2-40B4-BE49-F238E27FC236}">
                <a16:creationId xmlns:a16="http://schemas.microsoft.com/office/drawing/2014/main" id="{B0E854E1-DC91-4CEE-B32C-37C7D4E10845}"/>
              </a:ext>
            </a:extLst>
          </p:cNvPr>
          <p:cNvCxnSpPr>
            <a:cxnSpLocks/>
          </p:cNvCxnSpPr>
          <p:nvPr/>
        </p:nvCxnSpPr>
        <p:spPr>
          <a:xfrm>
            <a:off x="2637690" y="3828235"/>
            <a:ext cx="216046"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7" name="직선 화살표 연결선 16">
            <a:extLst>
              <a:ext uri="{FF2B5EF4-FFF2-40B4-BE49-F238E27FC236}">
                <a16:creationId xmlns:a16="http://schemas.microsoft.com/office/drawing/2014/main" id="{E5CEA68A-3575-4B90-941D-1C4B7A5C7CEA}"/>
              </a:ext>
            </a:extLst>
          </p:cNvPr>
          <p:cNvCxnSpPr>
            <a:stCxn id="9" idx="2"/>
          </p:cNvCxnSpPr>
          <p:nvPr/>
        </p:nvCxnSpPr>
        <p:spPr>
          <a:xfrm>
            <a:off x="1793182" y="2135083"/>
            <a:ext cx="449" cy="2599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직선 화살표 연결선 25">
            <a:extLst>
              <a:ext uri="{FF2B5EF4-FFF2-40B4-BE49-F238E27FC236}">
                <a16:creationId xmlns:a16="http://schemas.microsoft.com/office/drawing/2014/main" id="{655404D5-27FB-47D7-8D53-E31ACE5F31E1}"/>
              </a:ext>
            </a:extLst>
          </p:cNvPr>
          <p:cNvCxnSpPr/>
          <p:nvPr/>
        </p:nvCxnSpPr>
        <p:spPr>
          <a:xfrm>
            <a:off x="1793181" y="3090098"/>
            <a:ext cx="449" cy="2599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연결선: 꺾임 19">
            <a:extLst>
              <a:ext uri="{FF2B5EF4-FFF2-40B4-BE49-F238E27FC236}">
                <a16:creationId xmlns:a16="http://schemas.microsoft.com/office/drawing/2014/main" id="{7C64F31E-7258-4E22-95F4-AE1E2FCB4907}"/>
              </a:ext>
            </a:extLst>
          </p:cNvPr>
          <p:cNvCxnSpPr>
            <a:endCxn id="15" idx="1"/>
          </p:cNvCxnSpPr>
          <p:nvPr/>
        </p:nvCxnSpPr>
        <p:spPr>
          <a:xfrm rot="16200000" flipH="1">
            <a:off x="1131570" y="4493461"/>
            <a:ext cx="959131" cy="596300"/>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49398669"/>
      </p:ext>
    </p:extLst>
  </p:cSld>
  <p:clrMapOvr>
    <a:masterClrMapping/>
  </p:clrMapOvr>
  <mc:AlternateContent xmlns:mc="http://schemas.openxmlformats.org/markup-compatibility/2006" xmlns:p14="http://schemas.microsoft.com/office/powerpoint/2010/main">
    <mc:Choice Requires="p14">
      <p:transition/>
    </mc:Choice>
    <mc:Fallback xmlns="" xmlns:c="http://schemas.openxmlformats.org/drawingml/2006/chart" xmlns:dgm="http://schemas.openxmlformats.org/drawingml/2006/diagram" xmlns:dsp="http://schemas.microsoft.com/office/drawing/2008/diagra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sz="quarter" idx="4"/>
          </p:nvPr>
        </p:nvSpPr>
        <p:spPr/>
        <p:txBody>
          <a:bodyPr/>
          <a:lstStyle/>
          <a:p>
            <a:pPr lvl="0">
              <a:defRPr/>
            </a:pPr>
            <a:fld id="{8A7A6979-0714-4377-B894-6BE4C2D6E202}" type="slidenum">
              <a:rPr lang="en-US"/>
              <a:pPr lvl="0">
                <a:defRPr/>
              </a:pPr>
              <a:t>8</a:t>
            </a:fld>
            <a:endParaRPr lang="en-US"/>
          </a:p>
        </p:txBody>
      </p:sp>
      <p:sp>
        <p:nvSpPr>
          <p:cNvPr id="21" name="Title"/>
          <p:cNvSpPr>
            <a:spLocks noGrp="1"/>
          </p:cNvSpPr>
          <p:nvPr>
            <p:ph type="ctrTitle" hasCustomPrompt="1"/>
          </p:nvPr>
        </p:nvSpPr>
        <p:spPr>
          <a:xfrm>
            <a:off x="1117214" y="442674"/>
            <a:ext cx="6925732" cy="443198"/>
          </a:xfrm>
        </p:spPr>
        <p:txBody>
          <a:bodyPr/>
          <a:lstStyle/>
          <a:p>
            <a:pPr>
              <a:defRPr/>
            </a:pPr>
            <a:r>
              <a:rPr lang="en-US" altLang="ko-KR" dirty="0"/>
              <a:t>Future Plans</a:t>
            </a:r>
          </a:p>
        </p:txBody>
      </p:sp>
      <p:sp>
        <p:nvSpPr>
          <p:cNvPr id="14" name="사각형: 둥근 모서리 13">
            <a:extLst>
              <a:ext uri="{FF2B5EF4-FFF2-40B4-BE49-F238E27FC236}">
                <a16:creationId xmlns:a16="http://schemas.microsoft.com/office/drawing/2014/main" id="{11826CE1-DC55-4B11-B2CE-9D735D2D3621}"/>
              </a:ext>
            </a:extLst>
          </p:cNvPr>
          <p:cNvSpPr/>
          <p:nvPr/>
        </p:nvSpPr>
        <p:spPr>
          <a:xfrm>
            <a:off x="1030734" y="1385583"/>
            <a:ext cx="2673758" cy="882385"/>
          </a:xfrm>
          <a:prstGeom prst="roundRect">
            <a:avLst/>
          </a:prstGeom>
          <a:solidFill>
            <a:srgbClr val="89E0F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i="0" dirty="0">
                <a:solidFill>
                  <a:srgbClr val="000000"/>
                </a:solidFill>
                <a:effectLst/>
              </a:rPr>
              <a:t>To use in real life</a:t>
            </a:r>
            <a:endParaRPr lang="ko-KR" altLang="en-US" sz="2400" b="1" dirty="0"/>
          </a:p>
        </p:txBody>
      </p:sp>
      <p:sp>
        <p:nvSpPr>
          <p:cNvPr id="15" name="사각형: 둥근 모서리 14">
            <a:extLst>
              <a:ext uri="{FF2B5EF4-FFF2-40B4-BE49-F238E27FC236}">
                <a16:creationId xmlns:a16="http://schemas.microsoft.com/office/drawing/2014/main" id="{76A9AA90-EB3A-413D-AA2F-1E8F3930236A}"/>
              </a:ext>
            </a:extLst>
          </p:cNvPr>
          <p:cNvSpPr/>
          <p:nvPr/>
        </p:nvSpPr>
        <p:spPr>
          <a:xfrm>
            <a:off x="1817077" y="2622144"/>
            <a:ext cx="1887415" cy="966358"/>
          </a:xfrm>
          <a:prstGeom prst="roundRect">
            <a:avLst/>
          </a:prstGeom>
          <a:solidFill>
            <a:srgbClr val="FFE7F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i="0" dirty="0">
                <a:solidFill>
                  <a:srgbClr val="000000"/>
                </a:solidFill>
                <a:effectLst/>
              </a:rPr>
              <a:t>Improved security</a:t>
            </a:r>
            <a:endParaRPr lang="ko-KR" altLang="en-US" sz="2400" b="1" dirty="0"/>
          </a:p>
        </p:txBody>
      </p:sp>
      <p:sp>
        <p:nvSpPr>
          <p:cNvPr id="18" name="사각형: 둥근 모서리 17">
            <a:extLst>
              <a:ext uri="{FF2B5EF4-FFF2-40B4-BE49-F238E27FC236}">
                <a16:creationId xmlns:a16="http://schemas.microsoft.com/office/drawing/2014/main" id="{2652AD4C-C6E4-400C-8DE6-22548B93AD71}"/>
              </a:ext>
            </a:extLst>
          </p:cNvPr>
          <p:cNvSpPr/>
          <p:nvPr/>
        </p:nvSpPr>
        <p:spPr>
          <a:xfrm>
            <a:off x="3974123" y="2622144"/>
            <a:ext cx="4302369" cy="966358"/>
          </a:xfrm>
          <a:prstGeom prst="roundRect">
            <a:avLst/>
          </a:prstGeom>
          <a:solidFill>
            <a:srgbClr val="FFF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effectLst/>
                <a:ea typeface="SimSun" panose="02010600030101010101" pitchFamily="2" charset="-122"/>
              </a:rPr>
              <a:t>encrypting the data stored </a:t>
            </a:r>
          </a:p>
          <a:p>
            <a:pPr algn="ctr"/>
            <a:r>
              <a:rPr lang="en-US" altLang="ko-KR" sz="2000" dirty="0">
                <a:effectLst/>
                <a:ea typeface="SimSun" panose="02010600030101010101" pitchFamily="2" charset="-122"/>
              </a:rPr>
              <a:t>(in the database)</a:t>
            </a:r>
            <a:endParaRPr lang="ko-KR" altLang="en-US" sz="2000" dirty="0"/>
          </a:p>
        </p:txBody>
      </p:sp>
      <p:sp>
        <p:nvSpPr>
          <p:cNvPr id="25" name="사각형: 둥근 모서리 24">
            <a:extLst>
              <a:ext uri="{FF2B5EF4-FFF2-40B4-BE49-F238E27FC236}">
                <a16:creationId xmlns:a16="http://schemas.microsoft.com/office/drawing/2014/main" id="{2E94B77C-ACAF-4E39-B40E-D1DE68458953}"/>
              </a:ext>
            </a:extLst>
          </p:cNvPr>
          <p:cNvSpPr/>
          <p:nvPr/>
        </p:nvSpPr>
        <p:spPr>
          <a:xfrm>
            <a:off x="1817077" y="3863564"/>
            <a:ext cx="1887415" cy="966358"/>
          </a:xfrm>
          <a:prstGeom prst="roundRect">
            <a:avLst/>
          </a:prstGeom>
          <a:solidFill>
            <a:srgbClr val="FFE7F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effectLst/>
                <a:ea typeface="SimSun" panose="02010600030101010101" pitchFamily="2" charset="-122"/>
              </a:rPr>
              <a:t>Have more Sensors</a:t>
            </a:r>
            <a:endParaRPr lang="ko-KR" altLang="en-US" sz="2400" b="1" dirty="0"/>
          </a:p>
        </p:txBody>
      </p:sp>
      <p:sp>
        <p:nvSpPr>
          <p:cNvPr id="26" name="사각형: 둥근 모서리 25">
            <a:extLst>
              <a:ext uri="{FF2B5EF4-FFF2-40B4-BE49-F238E27FC236}">
                <a16:creationId xmlns:a16="http://schemas.microsoft.com/office/drawing/2014/main" id="{876DC276-67A9-41C9-929F-6DFEE3992EB2}"/>
              </a:ext>
            </a:extLst>
          </p:cNvPr>
          <p:cNvSpPr/>
          <p:nvPr/>
        </p:nvSpPr>
        <p:spPr>
          <a:xfrm>
            <a:off x="3974123" y="3863564"/>
            <a:ext cx="4302369" cy="966358"/>
          </a:xfrm>
          <a:prstGeom prst="roundRect">
            <a:avLst/>
          </a:prstGeom>
          <a:solidFill>
            <a:srgbClr val="FFFFD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ko-KR" sz="2400" b="1" dirty="0">
                <a:effectLst/>
                <a:ea typeface="SimSun" panose="02010600030101010101" pitchFamily="2" charset="-122"/>
              </a:rPr>
              <a:t>Detect more Disasters</a:t>
            </a:r>
          </a:p>
          <a:p>
            <a:pPr algn="ctr"/>
            <a:r>
              <a:rPr lang="en-US" altLang="ko-KR" sz="2000" dirty="0"/>
              <a:t>(Earthquakes, B</a:t>
            </a:r>
            <a:r>
              <a:rPr lang="en-US" altLang="ko-KR" sz="2000" dirty="0">
                <a:effectLst/>
                <a:ea typeface="SimSun" panose="02010600030101010101" pitchFamily="2" charset="-122"/>
              </a:rPr>
              <a:t>uilding collapses, etc.)</a:t>
            </a:r>
            <a:endParaRPr lang="ko-KR" altLang="en-US" sz="2000" dirty="0"/>
          </a:p>
        </p:txBody>
      </p:sp>
      <p:cxnSp>
        <p:nvCxnSpPr>
          <p:cNvPr id="6" name="직선 연결선 5">
            <a:extLst>
              <a:ext uri="{FF2B5EF4-FFF2-40B4-BE49-F238E27FC236}">
                <a16:creationId xmlns:a16="http://schemas.microsoft.com/office/drawing/2014/main" id="{975CB74C-0F82-4134-A1F5-F266DA3B3EA3}"/>
              </a:ext>
            </a:extLst>
          </p:cNvPr>
          <p:cNvCxnSpPr>
            <a:cxnSpLocks/>
          </p:cNvCxnSpPr>
          <p:nvPr/>
        </p:nvCxnSpPr>
        <p:spPr>
          <a:xfrm>
            <a:off x="3704492" y="3105323"/>
            <a:ext cx="26963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직선 연결선 27">
            <a:extLst>
              <a:ext uri="{FF2B5EF4-FFF2-40B4-BE49-F238E27FC236}">
                <a16:creationId xmlns:a16="http://schemas.microsoft.com/office/drawing/2014/main" id="{D7528128-A765-4F8C-9EFC-F6525CB14A63}"/>
              </a:ext>
            </a:extLst>
          </p:cNvPr>
          <p:cNvCxnSpPr>
            <a:cxnSpLocks/>
          </p:cNvCxnSpPr>
          <p:nvPr/>
        </p:nvCxnSpPr>
        <p:spPr>
          <a:xfrm>
            <a:off x="3704492" y="4346743"/>
            <a:ext cx="269631"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연결선: 꺾임 11">
            <a:extLst>
              <a:ext uri="{FF2B5EF4-FFF2-40B4-BE49-F238E27FC236}">
                <a16:creationId xmlns:a16="http://schemas.microsoft.com/office/drawing/2014/main" id="{99AA4629-3FC2-4E90-AE23-4B535589E8A0}"/>
              </a:ext>
            </a:extLst>
          </p:cNvPr>
          <p:cNvCxnSpPr>
            <a:endCxn id="15" idx="1"/>
          </p:cNvCxnSpPr>
          <p:nvPr/>
        </p:nvCxnSpPr>
        <p:spPr>
          <a:xfrm rot="16200000" flipH="1">
            <a:off x="1163938" y="2452183"/>
            <a:ext cx="837355" cy="46892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연결선: 꺾임 29">
            <a:extLst>
              <a:ext uri="{FF2B5EF4-FFF2-40B4-BE49-F238E27FC236}">
                <a16:creationId xmlns:a16="http://schemas.microsoft.com/office/drawing/2014/main" id="{A9F3AA6D-77C7-4D37-AF40-88AA099D280D}"/>
              </a:ext>
            </a:extLst>
          </p:cNvPr>
          <p:cNvCxnSpPr>
            <a:cxnSpLocks/>
            <a:endCxn id="25" idx="1"/>
          </p:cNvCxnSpPr>
          <p:nvPr/>
        </p:nvCxnSpPr>
        <p:spPr>
          <a:xfrm rot="16200000" flipH="1">
            <a:off x="961904" y="3491570"/>
            <a:ext cx="1241422" cy="46892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3822971"/>
      </p:ext>
    </p:extLst>
  </p:cSld>
  <p:clrMapOvr>
    <a:masterClrMapping/>
  </p:clrMapOvr>
  <mc:AlternateContent xmlns:mc="http://schemas.openxmlformats.org/markup-compatibility/2006" xmlns:p14="http://schemas.microsoft.com/office/powerpoint/2010/main">
    <mc:Choice Requires="p14">
      <p:transition/>
    </mc:Choice>
    <mc:Fallback xmlns="" xmlns:c="http://schemas.openxmlformats.org/drawingml/2006/chart" xmlns:dgm="http://schemas.openxmlformats.org/drawingml/2006/diagram" xmlns:dsp="http://schemas.microsoft.com/office/drawing/2008/diagra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89144" y="1557666"/>
            <a:ext cx="5500897" cy="830997"/>
          </a:xfrm>
        </p:spPr>
        <p:txBody>
          <a:bodyPr/>
          <a:lstStyle/>
          <a:p>
            <a:pPr lvl="0">
              <a:defRPr/>
            </a:pPr>
            <a:r>
              <a:rPr lang="en-US" altLang="ko-KR" dirty="0"/>
              <a:t>Thank you!</a:t>
            </a:r>
          </a:p>
        </p:txBody>
      </p:sp>
      <p:sp>
        <p:nvSpPr>
          <p:cNvPr id="3" name="Slide Number Placeholder 2"/>
          <p:cNvSpPr>
            <a:spLocks noGrp="1"/>
          </p:cNvSpPr>
          <p:nvPr>
            <p:ph type="sldNum" sz="quarter" idx="12"/>
          </p:nvPr>
        </p:nvSpPr>
        <p:spPr/>
        <p:txBody>
          <a:bodyPr/>
          <a:lstStyle/>
          <a:p>
            <a:pPr lvl="0">
              <a:defRPr/>
            </a:pPr>
            <a:fld id="{8A7A6979-0714-4377-B894-6BE4C2D6E202}" type="slidenum">
              <a:rPr lang="en-US"/>
              <a:pPr lvl="0">
                <a:defRPr/>
              </a:pPr>
              <a:t>9</a:t>
            </a:fld>
            <a:endParaRPr lang="en-US"/>
          </a:p>
        </p:txBody>
      </p:sp>
      <p:sp>
        <p:nvSpPr>
          <p:cNvPr id="4" name="Text Placeholder 4">
            <a:extLst>
              <a:ext uri="{FF2B5EF4-FFF2-40B4-BE49-F238E27FC236}">
                <a16:creationId xmlns:a16="http://schemas.microsoft.com/office/drawing/2014/main" id="{2212E436-D222-406B-B7F4-8094CE81B249}"/>
              </a:ext>
            </a:extLst>
          </p:cNvPr>
          <p:cNvSpPr>
            <a:spLocks noGrp="1"/>
          </p:cNvSpPr>
          <p:nvPr>
            <p:ph type="body" sz="quarter" idx="13"/>
          </p:nvPr>
        </p:nvSpPr>
        <p:spPr>
          <a:xfrm>
            <a:off x="1070094" y="3219449"/>
            <a:ext cx="5392191" cy="1409701"/>
          </a:xfrm>
        </p:spPr>
        <p:txBody>
          <a:bodyPr vert="horz" lIns="0" tIns="0" rIns="0" bIns="0" rtlCol="0" anchor="t">
            <a:normAutofit lnSpcReduction="10000"/>
          </a:bodyPr>
          <a:lstStyle/>
          <a:p>
            <a:pPr marL="4445"/>
            <a:r>
              <a:rPr lang="en-US" sz="2400" dirty="0">
                <a:latin typeface="Franklin Gothic Demi Cond"/>
              </a:rPr>
              <a:t>Taehoon Ha</a:t>
            </a:r>
          </a:p>
          <a:p>
            <a:pPr marL="4445"/>
            <a:r>
              <a:rPr lang="en-US" sz="1500" dirty="0">
                <a:solidFill>
                  <a:schemeClr val="accent6"/>
                </a:solidFill>
                <a:latin typeface="Franklin Gothic Demi Cond"/>
              </a:rPr>
              <a:t>Project 9</a:t>
            </a:r>
          </a:p>
          <a:p>
            <a:pPr marL="4445"/>
            <a:r>
              <a:rPr lang="en-US" sz="1500" dirty="0">
                <a:solidFill>
                  <a:schemeClr val="accent6"/>
                </a:solidFill>
                <a:latin typeface="Franklin Gothic Demi Cond"/>
              </a:rPr>
              <a:t>Pusan National University</a:t>
            </a:r>
          </a:p>
          <a:p>
            <a:pPr marL="4445"/>
            <a:r>
              <a:rPr lang="en-US" sz="1500" dirty="0">
                <a:solidFill>
                  <a:schemeClr val="accent6"/>
                </a:solidFill>
                <a:latin typeface="Franklin Gothic Demi Cond"/>
              </a:rPr>
              <a:t>hth1998@pusan.ac.kr</a:t>
            </a:r>
          </a:p>
          <a:p>
            <a:pPr marL="4445"/>
            <a:endParaRPr lang="en-US" dirty="0"/>
          </a:p>
        </p:txBody>
      </p:sp>
    </p:spTree>
  </p:cSld>
  <p:clrMapOvr>
    <a:masterClrMapping/>
  </p:clrMapOvr>
  <mc:AlternateContent xmlns:mc="http://schemas.openxmlformats.org/markup-compatibility/2006" xmlns:p14="http://schemas.microsoft.com/office/powerpoint/2010/main">
    <mc:Choice Requires="p14">
      <p:transition/>
    </mc:Choice>
    <mc:Fallback xmlns="" xmlns:c="http://schemas.openxmlformats.org/drawingml/2006/chart" xmlns:dgm="http://schemas.openxmlformats.org/drawingml/2006/diagram" xmlns:dsp="http://schemas.microsoft.com/office/drawing/2008/diagram">
      <p:transition/>
    </mc:Fallback>
  </mc:AlternateContent>
</p:sld>
</file>

<file path=ppt/theme/theme1.xml><?xml version="1.0" encoding="utf-8"?>
<a:theme xmlns:a="http://schemas.openxmlformats.org/drawingml/2006/main" name="Parcel">
  <a:themeElements>
    <a:clrScheme name="Custom 4">
      <a:dk1>
        <a:srgbClr val="000000"/>
      </a:dk1>
      <a:lt1>
        <a:srgbClr val="000000"/>
      </a:lt1>
      <a:dk2>
        <a:srgbClr val="555960"/>
      </a:dk2>
      <a:lt2>
        <a:srgbClr val="CFB991"/>
      </a:lt2>
      <a:accent1>
        <a:srgbClr val="8E6F3E"/>
      </a:accent1>
      <a:accent2>
        <a:srgbClr val="FFFFFF"/>
      </a:accent2>
      <a:accent3>
        <a:srgbClr val="FFFFFF"/>
      </a:accent3>
      <a:accent4>
        <a:srgbClr val="FFFFFF"/>
      </a:accent4>
      <a:accent5>
        <a:srgbClr val="FFFFFF"/>
      </a:accent5>
      <a:accent6>
        <a:srgbClr val="FFFFFF"/>
      </a:accent6>
      <a:hlink>
        <a:srgbClr val="8E6E3D"/>
      </a:hlink>
      <a:folHlink>
        <a:srgbClr val="8E6F3D"/>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Microsoft JhengHei"/>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Microsoft JhengHei"/>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Yu Gothic"/>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Yu Gothic"/>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a:ln>
        <a:ln w="12700" cap="flat" cmpd="sng" algn="ctr">
          <a:solidFill>
            <a:schemeClr val="phClr"/>
          </a:solidFill>
          <a:prstDash val="solid"/>
          <a:miter/>
        </a:ln>
        <a:ln w="19050" cap="flat" cmpd="sng" algn="ctr">
          <a:solidFill>
            <a:schemeClr val="phClr"/>
          </a:solidFill>
          <a:prstDash val="solid"/>
          <a:miter/>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35</TotalTime>
  <Words>252</Words>
  <Application>Microsoft Office PowerPoint</Application>
  <PresentationFormat>화면 슬라이드 쇼(4:3)</PresentationFormat>
  <Paragraphs>79</Paragraphs>
  <Slides>9</Slides>
  <Notes>0</Notes>
  <HiddenSlides>0</HiddenSlides>
  <MMClips>1</MMClips>
  <ScaleCrop>false</ScaleCrop>
  <HeadingPairs>
    <vt:vector size="6" baseType="variant">
      <vt:variant>
        <vt:lpstr>사용한 글꼴</vt:lpstr>
      </vt:variant>
      <vt:variant>
        <vt:i4>9</vt:i4>
      </vt:variant>
      <vt:variant>
        <vt:lpstr>테마</vt:lpstr>
      </vt:variant>
      <vt:variant>
        <vt:i4>1</vt:i4>
      </vt:variant>
      <vt:variant>
        <vt:lpstr>슬라이드 제목</vt:lpstr>
      </vt:variant>
      <vt:variant>
        <vt:i4>9</vt:i4>
      </vt:variant>
    </vt:vector>
  </HeadingPairs>
  <TitlesOfParts>
    <vt:vector size="19" baseType="lpstr">
      <vt:lpstr>Acumin Pro</vt:lpstr>
      <vt:lpstr>Arial</vt:lpstr>
      <vt:lpstr>Calibri</vt:lpstr>
      <vt:lpstr>Franklin Gothic Book</vt:lpstr>
      <vt:lpstr>Franklin Gothic Demi Cond</vt:lpstr>
      <vt:lpstr>Franklin Gothic Medium</vt:lpstr>
      <vt:lpstr>Franklin Gothic Medium Cond</vt:lpstr>
      <vt:lpstr>Impact</vt:lpstr>
      <vt:lpstr>Wingdings</vt:lpstr>
      <vt:lpstr>Parcel</vt:lpstr>
      <vt:lpstr>Project 9 Demo</vt:lpstr>
      <vt:lpstr>Team Purpose</vt:lpstr>
      <vt:lpstr>Progress status of the project</vt:lpstr>
      <vt:lpstr>Implementation(General)</vt:lpstr>
      <vt:lpstr>Implementation(In case of Fire)</vt:lpstr>
      <vt:lpstr>Difficulty &amp; Limit</vt:lpstr>
      <vt:lpstr>Solution(Improvement)</vt:lpstr>
      <vt:lpstr>Future Plans</vt:lpstr>
      <vt:lpstr>Thank you!</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Support the Purdue University brand in your presentations by using a brand-friendly template. This template uses an accessible master layout. Please note that some changes  to the PowerPoint template could impact accessibility by those with disabilities. Follow the instructions provided by Microsoft Office to ensure that your PowerPoint presentations are accessible to all users:</dc:title>
  <dc:creator>Drake, Payton E</dc:creator>
  <cp:lastModifiedBy>하태훈</cp:lastModifiedBy>
  <cp:revision>46</cp:revision>
  <dcterms:created xsi:type="dcterms:W3CDTF">2020-02-06T20:42:06Z</dcterms:created>
  <dcterms:modified xsi:type="dcterms:W3CDTF">2021-08-20T00:25:26Z</dcterms:modified>
  <cp:version/>
</cp:coreProperties>
</file>

<file path=docProps/thumbnail.jpeg>
</file>